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Vollkorn"/>
      <p:regular r:id="rId66"/>
      <p:bold r:id="rId67"/>
      <p:italic r:id="rId68"/>
      <p:boldItalic r:id="rId69"/>
    </p:embeddedFont>
    <p:embeddedFont>
      <p:font typeface="Lato"/>
      <p:regular r:id="rId70"/>
      <p:bold r:id="rId71"/>
      <p:italic r:id="rId72"/>
      <p:boldItalic r:id="rId73"/>
    </p:embeddedFont>
    <p:embeddedFont>
      <p:font typeface="Corbel"/>
      <p:regular r:id="rId74"/>
      <p:bold r:id="rId75"/>
      <p:italic r:id="rId76"/>
      <p:boldItalic r:id="rId77"/>
    </p:embeddedFont>
    <p:embeddedFont>
      <p:font typeface="Didact Gothic"/>
      <p:regular r:id="rId78"/>
    </p:embeddedFont>
    <p:embeddedFont>
      <p:font typeface="Permanent Marker"/>
      <p:regular r:id="rId79"/>
    </p:embeddedFont>
    <p:embeddedFont>
      <p:font typeface="Helvetica Neue"/>
      <p:regular r:id="rId80"/>
      <p:bold r:id="rId81"/>
      <p:italic r:id="rId82"/>
      <p:boldItalic r:id="rId83"/>
    </p:embeddedFont>
    <p:embeddedFont>
      <p:font typeface="Shadows Into Light"/>
      <p:regular r:id="rId84"/>
    </p:embeddedFont>
    <p:embeddedFont>
      <p:font typeface="Patrick Hand SC"/>
      <p:regular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ShadowsIntoLight-regular.fntdata"/><Relationship Id="rId83" Type="http://schemas.openxmlformats.org/officeDocument/2006/relationships/font" Target="fonts/HelveticaNeue-boldItalic.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PatrickHandSC-regular.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6.xml"/><Relationship Id="rId75" Type="http://schemas.openxmlformats.org/officeDocument/2006/relationships/font" Target="fonts/Corbel-bold.fntdata"/><Relationship Id="rId30" Type="http://schemas.openxmlformats.org/officeDocument/2006/relationships/slide" Target="slides/slide25.xml"/><Relationship Id="rId74" Type="http://schemas.openxmlformats.org/officeDocument/2006/relationships/font" Target="fonts/Corbel-regular.fntdata"/><Relationship Id="rId33" Type="http://schemas.openxmlformats.org/officeDocument/2006/relationships/slide" Target="slides/slide28.xml"/><Relationship Id="rId77" Type="http://schemas.openxmlformats.org/officeDocument/2006/relationships/font" Target="fonts/Corbel-boldItalic.fntdata"/><Relationship Id="rId32" Type="http://schemas.openxmlformats.org/officeDocument/2006/relationships/slide" Target="slides/slide27.xml"/><Relationship Id="rId76" Type="http://schemas.openxmlformats.org/officeDocument/2006/relationships/font" Target="fonts/Corbel-italic.fntdata"/><Relationship Id="rId35" Type="http://schemas.openxmlformats.org/officeDocument/2006/relationships/slide" Target="slides/slide30.xml"/><Relationship Id="rId79" Type="http://schemas.openxmlformats.org/officeDocument/2006/relationships/font" Target="fonts/PermanentMarker-regular.fntdata"/><Relationship Id="rId34" Type="http://schemas.openxmlformats.org/officeDocument/2006/relationships/slide" Target="slides/slide29.xml"/><Relationship Id="rId78" Type="http://schemas.openxmlformats.org/officeDocument/2006/relationships/font" Target="fonts/DidactGothic-regular.fntdata"/><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Vollkorn-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Vollkorn-italic.fntdata"/><Relationship Id="rId23" Type="http://schemas.openxmlformats.org/officeDocument/2006/relationships/slide" Target="slides/slide18.xml"/><Relationship Id="rId67" Type="http://schemas.openxmlformats.org/officeDocument/2006/relationships/font" Target="fonts/Vollkorn-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Vollkorn-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3fd8aee85_0_2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3fd8aee8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226a77fb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WLF3.2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38" name="Google Shape;238;g6226a77fb1_0_3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226a77fb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WLF3.3</a:t>
            </a:r>
            <a:endParaRPr/>
          </a:p>
        </p:txBody>
      </p:sp>
      <p:sp>
        <p:nvSpPr>
          <p:cNvPr id="249" name="Google Shape;249;g6226a77fb1_0_4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226a77fb1_0_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226a77fb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WLF4.0</a:t>
            </a:r>
            <a:endParaRPr/>
          </a:p>
        </p:txBody>
      </p:sp>
      <p:sp>
        <p:nvSpPr>
          <p:cNvPr id="268" name="Google Shape;268;p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WLF4.1</a:t>
            </a:r>
            <a:endParaRPr/>
          </a:p>
        </p:txBody>
      </p:sp>
      <p:sp>
        <p:nvSpPr>
          <p:cNvPr id="278" name="Google Shape;278;p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WLF4.2: </a:t>
            </a:r>
            <a:endParaRPr/>
          </a:p>
        </p:txBody>
      </p:sp>
      <p:sp>
        <p:nvSpPr>
          <p:cNvPr id="289" name="Google Shape;289;p1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WLF4.3</a:t>
            </a:r>
            <a:endParaRPr/>
          </a:p>
        </p:txBody>
      </p:sp>
      <p:sp>
        <p:nvSpPr>
          <p:cNvPr id="299" name="Google Shape;299;p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WLF5.0</a:t>
            </a:r>
            <a:endParaRPr/>
          </a:p>
        </p:txBody>
      </p:sp>
      <p:sp>
        <p:nvSpPr>
          <p:cNvPr id="310" name="Google Shape;310;p1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WLF5.1</a:t>
            </a:r>
            <a:endParaRPr/>
          </a:p>
        </p:txBody>
      </p:sp>
      <p:sp>
        <p:nvSpPr>
          <p:cNvPr id="322" name="Google Shape;322;p1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WLF5.2</a:t>
            </a:r>
            <a:endParaRPr/>
          </a:p>
        </p:txBody>
      </p:sp>
      <p:sp>
        <p:nvSpPr>
          <p:cNvPr id="331" name="Google Shape;331;p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050bd9f5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WLF5.2</a:t>
            </a:r>
            <a:endParaRPr/>
          </a:p>
        </p:txBody>
      </p:sp>
      <p:sp>
        <p:nvSpPr>
          <p:cNvPr id="341" name="Google Shape;341;g7050bd9f59_0_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WLF6.0</a:t>
            </a:r>
            <a:endParaRPr/>
          </a:p>
        </p:txBody>
      </p:sp>
      <p:sp>
        <p:nvSpPr>
          <p:cNvPr id="351" name="Google Shape;351;p1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WLF6.1</a:t>
            </a:r>
            <a:endParaRPr/>
          </a:p>
        </p:txBody>
      </p:sp>
      <p:sp>
        <p:nvSpPr>
          <p:cNvPr id="363" name="Google Shape;363;p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WLF6.2</a:t>
            </a:r>
            <a:endParaRPr/>
          </a:p>
        </p:txBody>
      </p:sp>
      <p:sp>
        <p:nvSpPr>
          <p:cNvPr id="374" name="Google Shape;374;p2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WLF6.3</a:t>
            </a:r>
            <a:endParaRPr/>
          </a:p>
        </p:txBody>
      </p:sp>
      <p:sp>
        <p:nvSpPr>
          <p:cNvPr id="385" name="Google Shape;385;p2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393" name="Google Shape;393;p2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WLF7.1</a:t>
            </a:r>
            <a:endParaRPr/>
          </a:p>
        </p:txBody>
      </p:sp>
      <p:sp>
        <p:nvSpPr>
          <p:cNvPr id="403" name="Google Shape;403;p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WLF7.2</a:t>
            </a:r>
            <a:endParaRPr/>
          </a:p>
        </p:txBody>
      </p:sp>
      <p:sp>
        <p:nvSpPr>
          <p:cNvPr id="411" name="Google Shape;411;p2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WLF7.3 but you will not be scared into silence. In the coming days, you will speak to the media about your ordeal, and call again for an independent inquiry into police violence.</a:t>
            </a:r>
            <a:endParaRPr/>
          </a:p>
        </p:txBody>
      </p:sp>
      <p:sp>
        <p:nvSpPr>
          <p:cNvPr id="422" name="Google Shape;422;p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226a77fb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6226a77fb1_0_7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3fd8aee8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WLF7.3 </a:t>
            </a:r>
            <a:endParaRPr/>
          </a:p>
        </p:txBody>
      </p:sp>
      <p:sp>
        <p:nvSpPr>
          <p:cNvPr id="434" name="Google Shape;434;g63fd8aee85_0_2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226a77fb1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226a77f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WLF7.3 final message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64fd33fe28_0_2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4fd33fe2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64fd33fe28_0_3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64fd33fe2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4fd33fe28_0_3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4fd33fe2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4fd33fe28_0_4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4fd33fe2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WLF7.3 final message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652adda195_1_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652adda19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The police arrive after he has left and take his cleaver as evidence.</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652adda195_1_1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652adda19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652adda195_1_2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652adda19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51bfe604d_0_6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51bfe604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WLF7.3 final message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branch out into WLF or YM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object inserted</a:t>
            </a:r>
            <a:endParaRPr/>
          </a:p>
        </p:txBody>
      </p:sp>
      <p:sp>
        <p:nvSpPr>
          <p:cNvPr id="166" name="Google Shape;166;p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64fd33fe28_0_4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64fd33fe2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64fd33fe28_0_5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4fd33fe2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64fd33fe28_0_6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64fd33fe2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64fd33fe28_0_7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64fd33fe2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64fd33fe28_0_6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64fd33fe2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WLF7.3 final message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64fd33fe28_0_7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64fd33fe2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651349be39_0_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651349be3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64fd33fe28_0_9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64fd33fe2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63fd8aee85_0_3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63fd8aee85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64fd33fe28_0_8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64fd33fe2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WLF2.0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object inserted</a:t>
            </a:r>
            <a:endParaRPr/>
          </a:p>
          <a:p>
            <a:pPr indent="0" lvl="0" marL="0" rtl="0" algn="l">
              <a:spcBef>
                <a:spcPts val="0"/>
              </a:spcBef>
              <a:spcAft>
                <a:spcPts val="0"/>
              </a:spcAft>
              <a:buNone/>
            </a:pPr>
            <a:r>
              <a:t/>
            </a:r>
            <a:endParaRPr/>
          </a:p>
        </p:txBody>
      </p:sp>
      <p:sp>
        <p:nvSpPr>
          <p:cNvPr id="175" name="Google Shape;175;p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64fd33fe28_0_10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64fd33fe2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WLF7.3 final message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64fd33fe28_0_11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64fd33fe2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64fd33fe28_0_1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64fd33fe2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651bfe604d_0_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651bfe604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64fd33fe28_0_8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64fd33fe2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WLF7.3 final message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64fd33fe28_0_9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64fd33fe2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64fd33fe28_0_10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64fd33fe2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651bfe604d_0_7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651bfe604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651bfe604d_0_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651bfe604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world will watch as Hong Kongers continue to find news ways to fight the regime, with the persistence and resourcefulness that once made them Asia’s financial hub, and a newfound solidarity and resilience born from hardship shared together.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64fd33fe28_0_12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64fd33fe2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closing message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WLF2.1</a:t>
            </a:r>
            <a:endParaRPr/>
          </a:p>
        </p:txBody>
      </p:sp>
      <p:sp>
        <p:nvSpPr>
          <p:cNvPr id="185" name="Google Shape;185;p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651bfe604d_0_3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651bfe604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WLF2.2</a:t>
            </a:r>
            <a:endParaRPr/>
          </a:p>
        </p:txBody>
      </p:sp>
      <p:sp>
        <p:nvSpPr>
          <p:cNvPr id="196" name="Google Shape;196;p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226a77fb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WLF2.3 footage of citic tower? </a:t>
            </a:r>
            <a:br>
              <a:rPr lang="en-US">
                <a:solidFill>
                  <a:schemeClr val="dk1"/>
                </a:solidFill>
              </a:rPr>
            </a:br>
            <a:br>
              <a:rPr lang="en-US">
                <a:solidFill>
                  <a:schemeClr val="dk1"/>
                </a:solidFill>
              </a:rPr>
            </a:br>
            <a:r>
              <a:rPr lang="en-US">
                <a:solidFill>
                  <a:schemeClr val="dk1"/>
                </a:solidFill>
              </a:rPr>
              <a:t>citic tower? </a:t>
            </a:r>
            <a:endParaRPr/>
          </a:p>
        </p:txBody>
      </p:sp>
      <p:sp>
        <p:nvSpPr>
          <p:cNvPr id="207" name="Google Shape;207;g6226a77fb1_0_2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WLF3.0</a:t>
            </a:r>
            <a:endParaRPr/>
          </a:p>
        </p:txBody>
      </p:sp>
      <p:sp>
        <p:nvSpPr>
          <p:cNvPr id="218" name="Google Shape;218;p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20" name="Shape 20"/>
        <p:cNvGrpSpPr/>
        <p:nvPr/>
      </p:nvGrpSpPr>
      <p:grpSpPr>
        <a:xfrm>
          <a:off x="0" y="0"/>
          <a:ext cx="0" cy="0"/>
          <a:chOff x="0" y="0"/>
          <a:chExt cx="0" cy="0"/>
        </a:xfrm>
      </p:grpSpPr>
      <p:sp>
        <p:nvSpPr>
          <p:cNvPr id="21" name="Google Shape;21;p2"/>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1" name="Shape 131"/>
        <p:cNvGrpSpPr/>
        <p:nvPr/>
      </p:nvGrpSpPr>
      <p:grpSpPr>
        <a:xfrm>
          <a:off x="0" y="0"/>
          <a:ext cx="0" cy="0"/>
          <a:chOff x="0" y="0"/>
          <a:chExt cx="0" cy="0"/>
        </a:xfrm>
      </p:grpSpPr>
      <p:sp>
        <p:nvSpPr>
          <p:cNvPr id="132" name="Google Shape;132;p11"/>
          <p:cNvSpPr txBox="1"/>
          <p:nvPr>
            <p:ph type="title"/>
          </p:nvPr>
        </p:nvSpPr>
        <p:spPr>
          <a:xfrm>
            <a:off x="914400" y="384048"/>
            <a:ext cx="7772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C1ED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1"/>
          <p:cNvSpPr txBox="1"/>
          <p:nvPr>
            <p:ph idx="1" type="body"/>
          </p:nvPr>
        </p:nvSpPr>
        <p:spPr>
          <a:xfrm rot="5400000">
            <a:off x="3086100" y="-834030"/>
            <a:ext cx="3429000" cy="7772400"/>
          </a:xfrm>
          <a:prstGeom prst="rect">
            <a:avLst/>
          </a:prstGeom>
          <a:noFill/>
          <a:ln>
            <a:noFill/>
          </a:ln>
        </p:spPr>
        <p:txBody>
          <a:bodyPr anchorCtr="0" anchor="t" bIns="45700" lIns="91425" spcFirstLastPara="1" rIns="91425" wrap="square" tIns="45700">
            <a:no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4" name="Google Shape;134;p11"/>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1"/>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1"/>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2"/>
          <p:cNvSpPr txBox="1"/>
          <p:nvPr>
            <p:ph type="title"/>
          </p:nvPr>
        </p:nvSpPr>
        <p:spPr>
          <a:xfrm rot="5400000">
            <a:off x="5425650" y="1409729"/>
            <a:ext cx="4388700" cy="1981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C1ED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12"/>
          <p:cNvSpPr txBox="1"/>
          <p:nvPr>
            <p:ph idx="1" type="body"/>
          </p:nvPr>
        </p:nvSpPr>
        <p:spPr>
          <a:xfrm rot="5400000">
            <a:off x="1348950" y="-533371"/>
            <a:ext cx="4388700" cy="5867400"/>
          </a:xfrm>
          <a:prstGeom prst="rect">
            <a:avLst/>
          </a:prstGeom>
          <a:noFill/>
          <a:ln>
            <a:noFill/>
          </a:ln>
        </p:spPr>
        <p:txBody>
          <a:bodyPr anchorCtr="0" anchor="t" bIns="45700" lIns="91425" spcFirstLastPara="1" rIns="91425" wrap="square" tIns="45700">
            <a:no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 name="Google Shape;140;p12"/>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2"/>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2"/>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914400" y="384048"/>
            <a:ext cx="7772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C1ED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 type="body"/>
          </p:nvPr>
        </p:nvSpPr>
        <p:spPr>
          <a:xfrm>
            <a:off x="914400" y="1337670"/>
            <a:ext cx="7772400" cy="3429000"/>
          </a:xfrm>
          <a:prstGeom prst="rect">
            <a:avLst/>
          </a:prstGeom>
          <a:noFill/>
          <a:ln>
            <a:noFill/>
          </a:ln>
        </p:spPr>
        <p:txBody>
          <a:bodyPr anchorCtr="0" anchor="t" bIns="45700" lIns="91425" spcFirstLastPara="1" rIns="91425" wrap="square" tIns="45700">
            <a:noAutofit/>
          </a:bodyPr>
          <a:lstStyle>
            <a:lvl1pPr indent="-337185" lvl="0" marL="457200" algn="l">
              <a:spcBef>
                <a:spcPts val="700"/>
              </a:spcBef>
              <a:spcAft>
                <a:spcPts val="0"/>
              </a:spcAft>
              <a:buSzPts val="1710"/>
              <a:buChar char="▪"/>
              <a:defRPr/>
            </a:lvl1pPr>
            <a:lvl2pPr indent="-331469" lvl="1" marL="914400" algn="l">
              <a:spcBef>
                <a:spcPts val="360"/>
              </a:spcBef>
              <a:spcAft>
                <a:spcPts val="0"/>
              </a:spcAft>
              <a:buSzPts val="162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 name="Google Shape;27;p3"/>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30" name="Shape 30"/>
        <p:cNvGrpSpPr/>
        <p:nvPr/>
      </p:nvGrpSpPr>
      <p:grpSpPr>
        <a:xfrm>
          <a:off x="0" y="0"/>
          <a:ext cx="0" cy="0"/>
          <a:chOff x="0" y="0"/>
          <a:chExt cx="0" cy="0"/>
        </a:xfrm>
      </p:grpSpPr>
      <p:sp>
        <p:nvSpPr>
          <p:cNvPr id="31" name="Google Shape;31;p4"/>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4" name="Google Shape;34;p4"/>
          <p:cNvSpPr/>
          <p:nvPr/>
        </p:nvSpPr>
        <p:spPr>
          <a:xfrm>
            <a:off x="0" y="-1"/>
            <a:ext cx="365700" cy="5140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35" name="Google Shape;35;p4"/>
          <p:cNvSpPr/>
          <p:nvPr/>
        </p:nvSpPr>
        <p:spPr>
          <a:xfrm>
            <a:off x="309558" y="510358"/>
            <a:ext cx="456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36" name="Google Shape;36;p4"/>
          <p:cNvSpPr/>
          <p:nvPr/>
        </p:nvSpPr>
        <p:spPr>
          <a:xfrm>
            <a:off x="269073" y="510358"/>
            <a:ext cx="273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37" name="Google Shape;37;p4"/>
          <p:cNvSpPr/>
          <p:nvPr/>
        </p:nvSpPr>
        <p:spPr>
          <a:xfrm>
            <a:off x="250020" y="510358"/>
            <a:ext cx="90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38" name="Google Shape;38;p4"/>
          <p:cNvSpPr/>
          <p:nvPr/>
        </p:nvSpPr>
        <p:spPr>
          <a:xfrm>
            <a:off x="221768" y="510358"/>
            <a:ext cx="90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39" name="Google Shape;39;p4"/>
          <p:cNvSpPr txBox="1"/>
          <p:nvPr>
            <p:ph type="ctrTitle"/>
          </p:nvPr>
        </p:nvSpPr>
        <p:spPr>
          <a:xfrm>
            <a:off x="914400" y="3257550"/>
            <a:ext cx="7772400" cy="1481400"/>
          </a:xfrm>
          <a:prstGeom prst="rect">
            <a:avLst/>
          </a:prstGeom>
          <a:noFill/>
          <a:ln>
            <a:noFill/>
          </a:ln>
        </p:spPr>
        <p:txBody>
          <a:bodyPr anchorCtr="0" anchor="t" bIns="45700" lIns="91425" spcFirstLastPara="1" rIns="91425" wrap="square" tIns="45700">
            <a:noAutofit/>
          </a:bodyPr>
          <a:lstStyle>
            <a:lvl1pPr lvl="0" marR="9144" algn="l">
              <a:spcBef>
                <a:spcPts val="0"/>
              </a:spcBef>
              <a:spcAft>
                <a:spcPts val="0"/>
              </a:spcAft>
              <a:buClr>
                <a:srgbClr val="C1EDFF"/>
              </a:buClr>
              <a:buSzPts val="4000"/>
              <a:buFont typeface="Consolas"/>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
          <p:cNvSpPr txBox="1"/>
          <p:nvPr>
            <p:ph idx="1" type="subTitle"/>
          </p:nvPr>
        </p:nvSpPr>
        <p:spPr>
          <a:xfrm>
            <a:off x="914400" y="2125980"/>
            <a:ext cx="7772400" cy="1131600"/>
          </a:xfrm>
          <a:prstGeom prst="rect">
            <a:avLst/>
          </a:prstGeom>
          <a:noFill/>
          <a:ln>
            <a:noFill/>
          </a:ln>
        </p:spPr>
        <p:txBody>
          <a:bodyPr anchorCtr="0" anchor="b" bIns="45700" lIns="100575" spcFirstLastPara="1" rIns="91425" wrap="square" tIns="45700">
            <a:noAutofit/>
          </a:bodyPr>
          <a:lstStyle>
            <a:lvl1pPr lvl="0" algn="l">
              <a:spcBef>
                <a:spcPts val="0"/>
              </a:spcBef>
              <a:spcAft>
                <a:spcPts val="0"/>
              </a:spcAft>
              <a:buSzPts val="1900"/>
              <a:buNone/>
              <a:defRPr sz="2000">
                <a:solidFill>
                  <a:schemeClr val="lt1"/>
                </a:solidFill>
              </a:defRPr>
            </a:lvl1pPr>
            <a:lvl2pPr lvl="1" algn="ctr">
              <a:spcBef>
                <a:spcPts val="360"/>
              </a:spcBef>
              <a:spcAft>
                <a:spcPts val="0"/>
              </a:spcAft>
              <a:buSzPts val="1620"/>
              <a:buNone/>
              <a:defRPr/>
            </a:lvl2pPr>
            <a:lvl3pPr lvl="2" algn="ctr">
              <a:spcBef>
                <a:spcPts val="360"/>
              </a:spcBef>
              <a:spcAft>
                <a:spcPts val="0"/>
              </a:spcAft>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41" name="Google Shape;41;p4"/>
          <p:cNvSpPr/>
          <p:nvPr/>
        </p:nvSpPr>
        <p:spPr>
          <a:xfrm>
            <a:off x="255291" y="3785546"/>
            <a:ext cx="73200" cy="1268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42" name="Google Shape;42;p4"/>
          <p:cNvSpPr/>
          <p:nvPr/>
        </p:nvSpPr>
        <p:spPr>
          <a:xfrm>
            <a:off x="255291" y="3597614"/>
            <a:ext cx="73200" cy="171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43" name="Google Shape;43;p4"/>
          <p:cNvSpPr/>
          <p:nvPr/>
        </p:nvSpPr>
        <p:spPr>
          <a:xfrm>
            <a:off x="255291" y="3478264"/>
            <a:ext cx="73200" cy="102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44" name="Google Shape;44;p4"/>
          <p:cNvSpPr/>
          <p:nvPr/>
        </p:nvSpPr>
        <p:spPr>
          <a:xfrm>
            <a:off x="255291" y="3406919"/>
            <a:ext cx="73200" cy="5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5" name="Shape 45"/>
        <p:cNvGrpSpPr/>
        <p:nvPr/>
      </p:nvGrpSpPr>
      <p:grpSpPr>
        <a:xfrm>
          <a:off x="0" y="0"/>
          <a:ext cx="0" cy="0"/>
          <a:chOff x="0" y="0"/>
          <a:chExt cx="0" cy="0"/>
        </a:xfrm>
      </p:grpSpPr>
      <p:sp>
        <p:nvSpPr>
          <p:cNvPr id="46" name="Google Shape;46;p5"/>
          <p:cNvSpPr/>
          <p:nvPr/>
        </p:nvSpPr>
        <p:spPr>
          <a:xfrm>
            <a:off x="4828952" y="805416"/>
            <a:ext cx="4322134" cy="4343400"/>
          </a:xfrm>
          <a:custGeom>
            <a:rect b="b" l="l" r="r" t="t"/>
            <a:pathLst>
              <a:path extrusionOk="0" h="3648" w="2736">
                <a:moveTo>
                  <a:pt x="0" y="3648"/>
                </a:moveTo>
                <a:lnTo>
                  <a:pt x="720" y="2016"/>
                </a:lnTo>
                <a:lnTo>
                  <a:pt x="2736" y="672"/>
                </a:lnTo>
                <a:lnTo>
                  <a:pt x="2736" y="720"/>
                </a:lnTo>
                <a:lnTo>
                  <a:pt x="744" y="2038"/>
                </a:lnTo>
                <a:lnTo>
                  <a:pt x="48" y="3648"/>
                </a:lnTo>
                <a:lnTo>
                  <a:pt x="48" y="3648"/>
                </a:lnTo>
                <a:close/>
              </a:path>
            </a:pathLst>
          </a:custGeom>
          <a:noFill/>
          <a:ln cap="flat" cmpd="sng" w="9525">
            <a:solidFill>
              <a:schemeClr val="accent2">
                <a:alpha val="52941"/>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7" name="Google Shape;47;p5"/>
          <p:cNvSpPr/>
          <p:nvPr/>
        </p:nvSpPr>
        <p:spPr>
          <a:xfrm>
            <a:off x="373966" y="0"/>
            <a:ext cx="5514534" cy="4961495"/>
          </a:xfrm>
          <a:custGeom>
            <a:rect b="b" l="l" r="r" t="t"/>
            <a:pathLst>
              <a:path extrusionOk="0" h="4128" w="3504">
                <a:moveTo>
                  <a:pt x="0" y="4080"/>
                </a:moveTo>
                <a:lnTo>
                  <a:pt x="0" y="4128"/>
                </a:lnTo>
                <a:lnTo>
                  <a:pt x="3504" y="2640"/>
                </a:lnTo>
                <a:lnTo>
                  <a:pt x="2880" y="0"/>
                </a:lnTo>
                <a:lnTo>
                  <a:pt x="2832" y="0"/>
                </a:lnTo>
                <a:lnTo>
                  <a:pt x="3465" y="2619"/>
                </a:lnTo>
                <a:lnTo>
                  <a:pt x="0" y="4080"/>
                </a:lnTo>
                <a:close/>
              </a:path>
            </a:pathLst>
          </a:custGeom>
          <a:noFill/>
          <a:ln cap="flat" cmpd="sng" w="9525">
            <a:solidFill>
              <a:schemeClr val="accent2">
                <a:alpha val="52941"/>
              </a:scheme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8" name="Google Shape;48;p5"/>
          <p:cNvSpPr/>
          <p:nvPr/>
        </p:nvSpPr>
        <p:spPr>
          <a:xfrm rot="5182009">
            <a:off x="4975124" y="964402"/>
            <a:ext cx="3088811" cy="1188131"/>
          </a:xfrm>
          <a:custGeom>
            <a:rect b="b" l="l" r="r" t="t"/>
            <a:pathLst>
              <a:path extrusionOk="0" h="1344" w="3552">
                <a:moveTo>
                  <a:pt x="0" y="0"/>
                </a:moveTo>
                <a:lnTo>
                  <a:pt x="3552" y="1344"/>
                </a:lnTo>
                <a:lnTo>
                  <a:pt x="0" y="48"/>
                </a:lnTo>
                <a:lnTo>
                  <a:pt x="0" y="0"/>
                </a:lnTo>
                <a:close/>
              </a:path>
            </a:pathLst>
          </a:custGeom>
          <a:solidFill>
            <a:srgbClr val="566885">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49" name="Google Shape;49;p5"/>
          <p:cNvSpPr/>
          <p:nvPr/>
        </p:nvSpPr>
        <p:spPr>
          <a:xfrm>
            <a:off x="5943600" y="0"/>
            <a:ext cx="2743200" cy="3200400"/>
          </a:xfrm>
          <a:custGeom>
            <a:rect b="b" l="l" r="r" t="t"/>
            <a:pathLst>
              <a:path extrusionOk="0" h="2688" w="1728">
                <a:moveTo>
                  <a:pt x="1104" y="0"/>
                </a:moveTo>
                <a:lnTo>
                  <a:pt x="1728" y="0"/>
                </a:lnTo>
                <a:lnTo>
                  <a:pt x="0" y="2688"/>
                </a:lnTo>
                <a:lnTo>
                  <a:pt x="1104"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0" name="Google Shape;50;p5"/>
          <p:cNvSpPr/>
          <p:nvPr/>
        </p:nvSpPr>
        <p:spPr>
          <a:xfrm>
            <a:off x="5943600" y="3200400"/>
            <a:ext cx="3200400" cy="857250"/>
          </a:xfrm>
          <a:custGeom>
            <a:rect b="b" l="l" r="r" t="t"/>
            <a:pathLst>
              <a:path extrusionOk="0" h="720" w="2016">
                <a:moveTo>
                  <a:pt x="0" y="0"/>
                </a:moveTo>
                <a:lnTo>
                  <a:pt x="2016" y="240"/>
                </a:lnTo>
                <a:lnTo>
                  <a:pt x="2016" y="720"/>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1" name="Google Shape;51;p5"/>
          <p:cNvSpPr/>
          <p:nvPr/>
        </p:nvSpPr>
        <p:spPr>
          <a:xfrm>
            <a:off x="5943600" y="0"/>
            <a:ext cx="1371600" cy="3200400"/>
          </a:xfrm>
          <a:custGeom>
            <a:rect b="b" l="l" r="r" t="t"/>
            <a:pathLst>
              <a:path extrusionOk="0" h="2688" w="864">
                <a:moveTo>
                  <a:pt x="864" y="0"/>
                </a:moveTo>
                <a:lnTo>
                  <a:pt x="0" y="2688"/>
                </a:lnTo>
                <a:lnTo>
                  <a:pt x="768" y="0"/>
                </a:lnTo>
                <a:lnTo>
                  <a:pt x="864"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2" name="Google Shape;52;p5"/>
          <p:cNvSpPr/>
          <p:nvPr/>
        </p:nvSpPr>
        <p:spPr>
          <a:xfrm>
            <a:off x="5948363" y="3184922"/>
            <a:ext cx="2090738" cy="1958578"/>
          </a:xfrm>
          <a:custGeom>
            <a:rect b="b" l="l" r="r" t="t"/>
            <a:pathLst>
              <a:path extrusionOk="0" h="1645" w="1317">
                <a:moveTo>
                  <a:pt x="1071" y="1645"/>
                </a:moveTo>
                <a:lnTo>
                  <a:pt x="1317" y="1645"/>
                </a:lnTo>
                <a:lnTo>
                  <a:pt x="0" y="0"/>
                </a:lnTo>
                <a:lnTo>
                  <a:pt x="1071" y="1645"/>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3" name="Google Shape;53;p5"/>
          <p:cNvSpPr/>
          <p:nvPr/>
        </p:nvSpPr>
        <p:spPr>
          <a:xfrm>
            <a:off x="5943600" y="3200400"/>
            <a:ext cx="1600200" cy="1943100"/>
          </a:xfrm>
          <a:custGeom>
            <a:rect b="b" l="l" r="r" t="t"/>
            <a:pathLst>
              <a:path extrusionOk="0" h="1632" w="1008">
                <a:moveTo>
                  <a:pt x="1008" y="1632"/>
                </a:moveTo>
                <a:lnTo>
                  <a:pt x="0" y="0"/>
                </a:lnTo>
                <a:lnTo>
                  <a:pt x="960" y="1632"/>
                </a:lnTo>
                <a:lnTo>
                  <a:pt x="1008"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4" name="Google Shape;54;p5"/>
          <p:cNvSpPr/>
          <p:nvPr/>
        </p:nvSpPr>
        <p:spPr>
          <a:xfrm>
            <a:off x="5943600" y="1028700"/>
            <a:ext cx="3200400" cy="2171700"/>
          </a:xfrm>
          <a:custGeom>
            <a:rect b="b" l="l" r="r" t="t"/>
            <a:pathLst>
              <a:path extrusionOk="0" h="1824" w="2016">
                <a:moveTo>
                  <a:pt x="2016" y="0"/>
                </a:moveTo>
                <a:lnTo>
                  <a:pt x="2016" y="144"/>
                </a:lnTo>
                <a:lnTo>
                  <a:pt x="0" y="1824"/>
                </a:lnTo>
                <a:lnTo>
                  <a:pt x="2016"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5" name="Google Shape;55;p5"/>
          <p:cNvSpPr/>
          <p:nvPr/>
        </p:nvSpPr>
        <p:spPr>
          <a:xfrm>
            <a:off x="5943600" y="1314450"/>
            <a:ext cx="3200400" cy="1885950"/>
          </a:xfrm>
          <a:custGeom>
            <a:rect b="b" l="l" r="r" t="t"/>
            <a:pathLst>
              <a:path extrusionOk="0" h="1584" w="2016">
                <a:moveTo>
                  <a:pt x="2016" y="0"/>
                </a:moveTo>
                <a:lnTo>
                  <a:pt x="0" y="1584"/>
                </a:lnTo>
                <a:lnTo>
                  <a:pt x="2016" y="48"/>
                </a:lnTo>
                <a:lnTo>
                  <a:pt x="2016"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6" name="Google Shape;56;p5"/>
          <p:cNvSpPr/>
          <p:nvPr/>
        </p:nvSpPr>
        <p:spPr>
          <a:xfrm>
            <a:off x="990600" y="3200400"/>
            <a:ext cx="4953000" cy="1943100"/>
          </a:xfrm>
          <a:custGeom>
            <a:rect b="b" l="l" r="r" t="t"/>
            <a:pathLst>
              <a:path extrusionOk="0" h="1632" w="3120">
                <a:moveTo>
                  <a:pt x="0" y="1632"/>
                </a:moveTo>
                <a:lnTo>
                  <a:pt x="3120" y="0"/>
                </a:lnTo>
                <a:lnTo>
                  <a:pt x="1056" y="1632"/>
                </a:lnTo>
                <a:lnTo>
                  <a:pt x="0"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7" name="Google Shape;57;p5"/>
          <p:cNvSpPr/>
          <p:nvPr/>
        </p:nvSpPr>
        <p:spPr>
          <a:xfrm>
            <a:off x="533400" y="3200400"/>
            <a:ext cx="5334000" cy="1943100"/>
          </a:xfrm>
          <a:custGeom>
            <a:rect b="b" l="l" r="r" t="t"/>
            <a:pathLst>
              <a:path extrusionOk="0" h="1632" w="3360">
                <a:moveTo>
                  <a:pt x="0" y="1632"/>
                </a:moveTo>
                <a:lnTo>
                  <a:pt x="3360" y="0"/>
                </a:lnTo>
                <a:lnTo>
                  <a:pt x="144" y="1632"/>
                </a:lnTo>
                <a:lnTo>
                  <a:pt x="0" y="1632"/>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8" name="Google Shape;58;p5"/>
          <p:cNvSpPr/>
          <p:nvPr/>
        </p:nvSpPr>
        <p:spPr>
          <a:xfrm>
            <a:off x="366824" y="1828800"/>
            <a:ext cx="5638800" cy="1371600"/>
          </a:xfrm>
          <a:custGeom>
            <a:rect b="b" l="l" r="r" t="t"/>
            <a:pathLst>
              <a:path extrusionOk="0" h="1152" w="3552">
                <a:moveTo>
                  <a:pt x="0" y="0"/>
                </a:moveTo>
                <a:lnTo>
                  <a:pt x="3504" y="1152"/>
                </a:lnTo>
                <a:lnTo>
                  <a:pt x="0" y="384"/>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59" name="Google Shape;59;p5"/>
          <p:cNvSpPr/>
          <p:nvPr/>
        </p:nvSpPr>
        <p:spPr>
          <a:xfrm>
            <a:off x="366824" y="1600200"/>
            <a:ext cx="5638800" cy="1600200"/>
          </a:xfrm>
          <a:custGeom>
            <a:rect b="b" l="l" r="r" t="t"/>
            <a:pathLst>
              <a:path extrusionOk="0" h="1344" w="3552">
                <a:moveTo>
                  <a:pt x="0" y="0"/>
                </a:moveTo>
                <a:lnTo>
                  <a:pt x="3552" y="1344"/>
                </a:lnTo>
                <a:lnTo>
                  <a:pt x="0" y="48"/>
                </a:lnTo>
                <a:lnTo>
                  <a:pt x="0" y="0"/>
                </a:lnTo>
                <a:close/>
              </a:path>
            </a:pathLst>
          </a:custGeom>
          <a:solidFill>
            <a:srgbClr val="536888">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0" name="Google Shape;60;p5"/>
          <p:cNvSpPr/>
          <p:nvPr/>
        </p:nvSpPr>
        <p:spPr>
          <a:xfrm>
            <a:off x="4572000" y="3200400"/>
            <a:ext cx="1371600" cy="1943100"/>
          </a:xfrm>
          <a:custGeom>
            <a:rect b="b" l="l" r="r" t="t"/>
            <a:pathLst>
              <a:path extrusionOk="0" h="1632" w="864">
                <a:moveTo>
                  <a:pt x="0" y="1632"/>
                </a:moveTo>
                <a:lnTo>
                  <a:pt x="96" y="1632"/>
                </a:lnTo>
                <a:lnTo>
                  <a:pt x="864" y="0"/>
                </a:lnTo>
                <a:lnTo>
                  <a:pt x="0" y="1632"/>
                </a:lnTo>
                <a:close/>
              </a:path>
            </a:pathLst>
          </a:custGeom>
          <a:solidFill>
            <a:srgbClr val="566885">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61" name="Google Shape;61;p5"/>
          <p:cNvSpPr txBox="1"/>
          <p:nvPr>
            <p:ph idx="1" type="body"/>
          </p:nvPr>
        </p:nvSpPr>
        <p:spPr>
          <a:xfrm>
            <a:off x="706902" y="1013754"/>
            <a:ext cx="5718000" cy="733200"/>
          </a:xfrm>
          <a:prstGeom prst="rect">
            <a:avLst/>
          </a:prstGeom>
          <a:noFill/>
          <a:ln>
            <a:noFill/>
          </a:ln>
        </p:spPr>
        <p:txBody>
          <a:bodyPr anchorCtr="0" anchor="t" bIns="0" lIns="82275" spcFirstLastPara="1" rIns="91425" wrap="square" tIns="45700">
            <a:noAutofit/>
          </a:bodyPr>
          <a:lstStyle>
            <a:lvl1pPr indent="-228600" lvl="0" marL="457200" algn="l">
              <a:spcBef>
                <a:spcPts val="700"/>
              </a:spcBef>
              <a:spcAft>
                <a:spcPts val="0"/>
              </a:spcAft>
              <a:buSzPts val="1900"/>
              <a:buNone/>
              <a:defRPr sz="2000">
                <a:solidFill>
                  <a:schemeClr val="lt1"/>
                </a:solidFill>
              </a:defRPr>
            </a:lvl1pPr>
            <a:lvl2pPr indent="-228600" lvl="1" marL="914400" algn="l">
              <a:spcBef>
                <a:spcPts val="360"/>
              </a:spcBef>
              <a:spcAft>
                <a:spcPts val="0"/>
              </a:spcAft>
              <a:buSzPts val="1620"/>
              <a:buNone/>
              <a:defRPr sz="1800">
                <a:solidFill>
                  <a:schemeClr val="lt1"/>
                </a:solidFill>
              </a:defRPr>
            </a:lvl2pPr>
            <a:lvl3pPr indent="-228600" lvl="2" marL="1371600" algn="l">
              <a:spcBef>
                <a:spcPts val="320"/>
              </a:spcBef>
              <a:spcAft>
                <a:spcPts val="0"/>
              </a:spcAft>
              <a:buSzPts val="160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2" name="Google Shape;62;p5"/>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5" name="Google Shape;65;p5"/>
          <p:cNvSpPr/>
          <p:nvPr/>
        </p:nvSpPr>
        <p:spPr>
          <a:xfrm>
            <a:off x="363160" y="301698"/>
            <a:ext cx="8503800" cy="664800"/>
          </a:xfrm>
          <a:prstGeom prst="rect">
            <a:avLst/>
          </a:prstGeom>
          <a:solidFill>
            <a:srgbClr val="566885">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66" name="Google Shape;66;p5"/>
          <p:cNvSpPr txBox="1"/>
          <p:nvPr>
            <p:ph type="title"/>
          </p:nvPr>
        </p:nvSpPr>
        <p:spPr>
          <a:xfrm>
            <a:off x="706902" y="384048"/>
            <a:ext cx="8156400" cy="582900"/>
          </a:xfrm>
          <a:prstGeom prst="rect">
            <a:avLst/>
          </a:prstGeom>
          <a:noFill/>
          <a:ln>
            <a:noFill/>
          </a:ln>
        </p:spPr>
        <p:txBody>
          <a:bodyPr anchorCtr="0" anchor="t" bIns="45700" lIns="91425" spcFirstLastPara="1" rIns="91425" wrap="square" tIns="64000">
            <a:noAutofit/>
          </a:bodyPr>
          <a:lstStyle>
            <a:lvl1pPr lvl="0" algn="l">
              <a:spcBef>
                <a:spcPts val="0"/>
              </a:spcBef>
              <a:spcAft>
                <a:spcPts val="0"/>
              </a:spcAft>
              <a:buClr>
                <a:srgbClr val="C1EDFF"/>
              </a:buClr>
              <a:buSzPts val="3800"/>
              <a:buFont typeface="Consolas"/>
              <a:buNone/>
              <a:defRPr b="0" sz="3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
          <p:cNvSpPr/>
          <p:nvPr/>
        </p:nvSpPr>
        <p:spPr>
          <a:xfrm flipH="1">
            <a:off x="371670" y="510358"/>
            <a:ext cx="273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68" name="Google Shape;68;p5"/>
          <p:cNvSpPr/>
          <p:nvPr/>
        </p:nvSpPr>
        <p:spPr>
          <a:xfrm flipH="1">
            <a:off x="411241" y="510358"/>
            <a:ext cx="273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69" name="Google Shape;69;p5"/>
          <p:cNvSpPr/>
          <p:nvPr/>
        </p:nvSpPr>
        <p:spPr>
          <a:xfrm flipH="1">
            <a:off x="448594" y="510358"/>
            <a:ext cx="90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70" name="Google Shape;70;p5"/>
          <p:cNvSpPr/>
          <p:nvPr/>
        </p:nvSpPr>
        <p:spPr>
          <a:xfrm flipH="1">
            <a:off x="476846" y="510358"/>
            <a:ext cx="90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71" name="Google Shape;71;p5"/>
          <p:cNvSpPr/>
          <p:nvPr/>
        </p:nvSpPr>
        <p:spPr>
          <a:xfrm>
            <a:off x="500478" y="510358"/>
            <a:ext cx="366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type="twoObj">
  <p:cSld name="TWO_OBJECTS">
    <p:spTree>
      <p:nvGrpSpPr>
        <p:cNvPr id="72" name="Shape 72"/>
        <p:cNvGrpSpPr/>
        <p:nvPr/>
      </p:nvGrpSpPr>
      <p:grpSpPr>
        <a:xfrm>
          <a:off x="0" y="0"/>
          <a:ext cx="0" cy="0"/>
          <a:chOff x="0" y="0"/>
          <a:chExt cx="0" cy="0"/>
        </a:xfrm>
      </p:grpSpPr>
      <p:sp>
        <p:nvSpPr>
          <p:cNvPr id="73" name="Google Shape;73;p6"/>
          <p:cNvSpPr txBox="1"/>
          <p:nvPr>
            <p:ph type="title"/>
          </p:nvPr>
        </p:nvSpPr>
        <p:spPr>
          <a:xfrm>
            <a:off x="457200" y="384048"/>
            <a:ext cx="82296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C1ED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
          <p:cNvSpPr txBox="1"/>
          <p:nvPr>
            <p:ph idx="1" type="body"/>
          </p:nvPr>
        </p:nvSpPr>
        <p:spPr>
          <a:xfrm>
            <a:off x="464344" y="1327876"/>
            <a:ext cx="4038600" cy="3394500"/>
          </a:xfrm>
          <a:prstGeom prst="rect">
            <a:avLst/>
          </a:prstGeom>
          <a:noFill/>
          <a:ln>
            <a:noFill/>
          </a:ln>
        </p:spPr>
        <p:txBody>
          <a:bodyPr anchorCtr="0" anchor="t" bIns="45700" lIns="91425" spcFirstLastPara="1" rIns="91425" wrap="square" tIns="45700">
            <a:noAutofit/>
          </a:bodyPr>
          <a:lstStyle>
            <a:lvl1pPr indent="-397510" lvl="0" marL="457200" algn="l">
              <a:spcBef>
                <a:spcPts val="700"/>
              </a:spcBef>
              <a:spcAft>
                <a:spcPts val="0"/>
              </a:spcAft>
              <a:buSzPts val="2660"/>
              <a:buChar char="▪"/>
              <a:defRPr sz="2800"/>
            </a:lvl1pPr>
            <a:lvl2pPr indent="-365760" lvl="1" marL="914400" algn="l">
              <a:spcBef>
                <a:spcPts val="480"/>
              </a:spcBef>
              <a:spcAft>
                <a:spcPts val="0"/>
              </a:spcAft>
              <a:buSzPts val="216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5" name="Google Shape;75;p6"/>
          <p:cNvSpPr txBox="1"/>
          <p:nvPr>
            <p:ph idx="2" type="body"/>
          </p:nvPr>
        </p:nvSpPr>
        <p:spPr>
          <a:xfrm>
            <a:off x="4655344" y="1327876"/>
            <a:ext cx="4038600" cy="3394500"/>
          </a:xfrm>
          <a:prstGeom prst="rect">
            <a:avLst/>
          </a:prstGeom>
          <a:noFill/>
          <a:ln>
            <a:noFill/>
          </a:ln>
        </p:spPr>
        <p:txBody>
          <a:bodyPr anchorCtr="0" anchor="t" bIns="45700" lIns="91425" spcFirstLastPara="1" rIns="91425" wrap="square" tIns="45700">
            <a:noAutofit/>
          </a:bodyPr>
          <a:lstStyle>
            <a:lvl1pPr indent="-397510" lvl="0" marL="457200" algn="l">
              <a:spcBef>
                <a:spcPts val="700"/>
              </a:spcBef>
              <a:spcAft>
                <a:spcPts val="0"/>
              </a:spcAft>
              <a:buSzPts val="2660"/>
              <a:buChar char="▪"/>
              <a:defRPr sz="2800"/>
            </a:lvl1pPr>
            <a:lvl2pPr indent="-365760" lvl="1" marL="914400" algn="l">
              <a:spcBef>
                <a:spcPts val="480"/>
              </a:spcBef>
              <a:spcAft>
                <a:spcPts val="0"/>
              </a:spcAft>
              <a:buSzPts val="216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6" name="Google Shape;76;p6"/>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howMasterSp="0" type="twoTxTwoObj">
  <p:cSld name="TWO_OBJECTS_WITH_TEXT">
    <p:spTree>
      <p:nvGrpSpPr>
        <p:cNvPr id="79" name="Shape 79"/>
        <p:cNvGrpSpPr/>
        <p:nvPr/>
      </p:nvGrpSpPr>
      <p:grpSpPr>
        <a:xfrm>
          <a:off x="0" y="0"/>
          <a:ext cx="0" cy="0"/>
          <a:chOff x="0" y="0"/>
          <a:chExt cx="0" cy="0"/>
        </a:xfrm>
      </p:grpSpPr>
      <p:sp>
        <p:nvSpPr>
          <p:cNvPr id="80" name="Google Shape;80;p7"/>
          <p:cNvSpPr/>
          <p:nvPr/>
        </p:nvSpPr>
        <p:spPr>
          <a:xfrm>
            <a:off x="0" y="301699"/>
            <a:ext cx="8867100" cy="664800"/>
          </a:xfrm>
          <a:prstGeom prst="rect">
            <a:avLst/>
          </a:prstGeom>
          <a:solidFill>
            <a:srgbClr val="566885">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81" name="Google Shape;81;p7"/>
          <p:cNvSpPr txBox="1"/>
          <p:nvPr>
            <p:ph type="title"/>
          </p:nvPr>
        </p:nvSpPr>
        <p:spPr>
          <a:xfrm>
            <a:off x="504824" y="384048"/>
            <a:ext cx="7772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C1EDFF"/>
              </a:buClr>
              <a:buSzPts val="4000"/>
              <a:buFont typeface="Consolas"/>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7"/>
          <p:cNvSpPr txBox="1"/>
          <p:nvPr>
            <p:ph idx="1" type="body"/>
          </p:nvPr>
        </p:nvSpPr>
        <p:spPr>
          <a:xfrm>
            <a:off x="457200" y="1357313"/>
            <a:ext cx="4040100" cy="479700"/>
          </a:xfrm>
          <a:prstGeom prst="rect">
            <a:avLst/>
          </a:prstGeom>
          <a:noFill/>
          <a:ln>
            <a:noFill/>
          </a:ln>
        </p:spPr>
        <p:txBody>
          <a:bodyPr anchorCtr="0" anchor="ctr" bIns="45700" lIns="91425" spcFirstLastPara="1" rIns="91425" wrap="square" tIns="45700">
            <a:noAutofit/>
          </a:bodyPr>
          <a:lstStyle>
            <a:lvl1pPr indent="-228600" lvl="0" marL="457200" algn="l">
              <a:spcBef>
                <a:spcPts val="700"/>
              </a:spcBef>
              <a:spcAft>
                <a:spcPts val="0"/>
              </a:spcAft>
              <a:buSzPts val="2280"/>
              <a:buNone/>
              <a:defRPr b="1" sz="2400">
                <a:solidFill>
                  <a:schemeClr val="accent2"/>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7"/>
          <p:cNvSpPr txBox="1"/>
          <p:nvPr>
            <p:ph idx="2" type="body"/>
          </p:nvPr>
        </p:nvSpPr>
        <p:spPr>
          <a:xfrm>
            <a:off x="4645025" y="1357313"/>
            <a:ext cx="4041900" cy="479700"/>
          </a:xfrm>
          <a:prstGeom prst="rect">
            <a:avLst/>
          </a:prstGeom>
          <a:noFill/>
          <a:ln>
            <a:noFill/>
          </a:ln>
        </p:spPr>
        <p:txBody>
          <a:bodyPr anchorCtr="0" anchor="ctr" bIns="45700" lIns="91425" spcFirstLastPara="1" rIns="91425" wrap="square" tIns="45700">
            <a:noAutofit/>
          </a:bodyPr>
          <a:lstStyle>
            <a:lvl1pPr indent="-228600" lvl="0" marL="457200" algn="l">
              <a:spcBef>
                <a:spcPts val="700"/>
              </a:spcBef>
              <a:spcAft>
                <a:spcPts val="0"/>
              </a:spcAft>
              <a:buSzPts val="2280"/>
              <a:buNone/>
              <a:defRPr b="1" sz="2400">
                <a:solidFill>
                  <a:schemeClr val="accent2"/>
                </a:solidFill>
              </a:defRPr>
            </a:lvl1pPr>
            <a:lvl2pPr indent="-228600" lvl="1" marL="914400" algn="l">
              <a:spcBef>
                <a:spcPts val="400"/>
              </a:spcBef>
              <a:spcAft>
                <a:spcPts val="0"/>
              </a:spcAft>
              <a:buSzPts val="18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4" name="Google Shape;84;p7"/>
          <p:cNvSpPr txBox="1"/>
          <p:nvPr>
            <p:ph idx="3" type="body"/>
          </p:nvPr>
        </p:nvSpPr>
        <p:spPr>
          <a:xfrm>
            <a:off x="457200" y="1844278"/>
            <a:ext cx="4040100" cy="2969400"/>
          </a:xfrm>
          <a:prstGeom prst="rect">
            <a:avLst/>
          </a:prstGeom>
          <a:noFill/>
          <a:ln>
            <a:noFill/>
          </a:ln>
        </p:spPr>
        <p:txBody>
          <a:bodyPr anchorCtr="0" anchor="t" bIns="45700" lIns="91425" spcFirstLastPara="1" rIns="91425" wrap="square" tIns="45700">
            <a:noAutofit/>
          </a:bodyPr>
          <a:lstStyle>
            <a:lvl1pPr indent="-373380" lvl="0" marL="457200" algn="l">
              <a:spcBef>
                <a:spcPts val="700"/>
              </a:spcBef>
              <a:spcAft>
                <a:spcPts val="0"/>
              </a:spcAft>
              <a:buSzPts val="2280"/>
              <a:buChar char="▪"/>
              <a:defRPr sz="2400"/>
            </a:lvl1pPr>
            <a:lvl2pPr indent="-342900" lvl="1" marL="914400" algn="l">
              <a:spcBef>
                <a:spcPts val="400"/>
              </a:spcBef>
              <a:spcAft>
                <a:spcPts val="0"/>
              </a:spcAft>
              <a:buSzPts val="18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5" name="Google Shape;85;p7"/>
          <p:cNvSpPr txBox="1"/>
          <p:nvPr>
            <p:ph idx="4" type="body"/>
          </p:nvPr>
        </p:nvSpPr>
        <p:spPr>
          <a:xfrm>
            <a:off x="4645025" y="1844278"/>
            <a:ext cx="4041900" cy="2969400"/>
          </a:xfrm>
          <a:prstGeom prst="rect">
            <a:avLst/>
          </a:prstGeom>
          <a:noFill/>
          <a:ln>
            <a:noFill/>
          </a:ln>
        </p:spPr>
        <p:txBody>
          <a:bodyPr anchorCtr="0" anchor="t" bIns="45700" lIns="91425" spcFirstLastPara="1" rIns="91425" wrap="square" tIns="45700">
            <a:noAutofit/>
          </a:bodyPr>
          <a:lstStyle>
            <a:lvl1pPr indent="-373380" lvl="0" marL="457200" algn="l">
              <a:spcBef>
                <a:spcPts val="700"/>
              </a:spcBef>
              <a:spcAft>
                <a:spcPts val="0"/>
              </a:spcAft>
              <a:buSzPts val="2280"/>
              <a:buChar char="▪"/>
              <a:defRPr sz="2400"/>
            </a:lvl1pPr>
            <a:lvl2pPr indent="-342900" lvl="1" marL="914400" algn="l">
              <a:spcBef>
                <a:spcPts val="400"/>
              </a:spcBef>
              <a:spcAft>
                <a:spcPts val="0"/>
              </a:spcAft>
              <a:buSzPts val="18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6" name="Google Shape;86;p7"/>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7"/>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7"/>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9" name="Google Shape;89;p7"/>
          <p:cNvSpPr/>
          <p:nvPr/>
        </p:nvSpPr>
        <p:spPr>
          <a:xfrm>
            <a:off x="87790" y="510358"/>
            <a:ext cx="45600" cy="27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0" name="Google Shape;90;p7"/>
          <p:cNvSpPr/>
          <p:nvPr/>
        </p:nvSpPr>
        <p:spPr>
          <a:xfrm>
            <a:off x="47305" y="510358"/>
            <a:ext cx="27300" cy="27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1" name="Google Shape;91;p7"/>
          <p:cNvSpPr/>
          <p:nvPr/>
        </p:nvSpPr>
        <p:spPr>
          <a:xfrm>
            <a:off x="28252" y="510358"/>
            <a:ext cx="9000" cy="27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2" name="Google Shape;92;p7"/>
          <p:cNvSpPr/>
          <p:nvPr/>
        </p:nvSpPr>
        <p:spPr>
          <a:xfrm>
            <a:off x="0" y="510358"/>
            <a:ext cx="9000" cy="27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3" name="Google Shape;93;p7"/>
          <p:cNvSpPr/>
          <p:nvPr/>
        </p:nvSpPr>
        <p:spPr>
          <a:xfrm flipH="1">
            <a:off x="149902" y="510358"/>
            <a:ext cx="27300" cy="27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4" name="Google Shape;94;p7"/>
          <p:cNvSpPr/>
          <p:nvPr/>
        </p:nvSpPr>
        <p:spPr>
          <a:xfrm flipH="1">
            <a:off x="189473" y="510358"/>
            <a:ext cx="27300" cy="27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5" name="Google Shape;95;p7"/>
          <p:cNvSpPr/>
          <p:nvPr/>
        </p:nvSpPr>
        <p:spPr>
          <a:xfrm flipH="1">
            <a:off x="226826" y="510358"/>
            <a:ext cx="9000" cy="27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6" name="Google Shape;96;p7"/>
          <p:cNvSpPr/>
          <p:nvPr/>
        </p:nvSpPr>
        <p:spPr>
          <a:xfrm flipH="1">
            <a:off x="255078" y="510358"/>
            <a:ext cx="9000" cy="27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7" name="Google Shape;97;p7"/>
          <p:cNvSpPr/>
          <p:nvPr/>
        </p:nvSpPr>
        <p:spPr>
          <a:xfrm>
            <a:off x="278710" y="510358"/>
            <a:ext cx="36600" cy="27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8" name="Shape 98"/>
        <p:cNvGrpSpPr/>
        <p:nvPr/>
      </p:nvGrpSpPr>
      <p:grpSpPr>
        <a:xfrm>
          <a:off x="0" y="0"/>
          <a:ext cx="0" cy="0"/>
          <a:chOff x="0" y="0"/>
          <a:chExt cx="0" cy="0"/>
        </a:xfrm>
      </p:grpSpPr>
      <p:sp>
        <p:nvSpPr>
          <p:cNvPr id="99" name="Google Shape;99;p8"/>
          <p:cNvSpPr txBox="1"/>
          <p:nvPr>
            <p:ph type="title"/>
          </p:nvPr>
        </p:nvSpPr>
        <p:spPr>
          <a:xfrm>
            <a:off x="914400" y="384048"/>
            <a:ext cx="7772400" cy="68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C1EDFF"/>
              </a:buClr>
              <a:buSzPts val="4000"/>
              <a:buFont typeface="Consolas"/>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8"/>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8"/>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8"/>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03" name="Shape 103"/>
        <p:cNvGrpSpPr/>
        <p:nvPr/>
      </p:nvGrpSpPr>
      <p:grpSpPr>
        <a:xfrm>
          <a:off x="0" y="0"/>
          <a:ext cx="0" cy="0"/>
          <a:chOff x="0" y="0"/>
          <a:chExt cx="0" cy="0"/>
        </a:xfrm>
      </p:grpSpPr>
      <p:sp>
        <p:nvSpPr>
          <p:cNvPr id="104" name="Google Shape;104;p9"/>
          <p:cNvSpPr txBox="1"/>
          <p:nvPr>
            <p:ph type="title"/>
          </p:nvPr>
        </p:nvSpPr>
        <p:spPr>
          <a:xfrm>
            <a:off x="685800" y="204788"/>
            <a:ext cx="8229600" cy="8715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C1EDFF"/>
              </a:buClr>
              <a:buSzPts val="3600"/>
              <a:buFont typeface="Consolas"/>
              <a:buNone/>
              <a:defRPr b="0"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9"/>
          <p:cNvSpPr txBox="1"/>
          <p:nvPr>
            <p:ph idx="1" type="body"/>
          </p:nvPr>
        </p:nvSpPr>
        <p:spPr>
          <a:xfrm>
            <a:off x="685800" y="1076325"/>
            <a:ext cx="25146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710"/>
              <a:buNone/>
              <a:defRPr sz="1800"/>
            </a:lvl1pPr>
            <a:lvl2pPr indent="-228600" lvl="1" marL="914400" algn="l">
              <a:spcBef>
                <a:spcPts val="240"/>
              </a:spcBef>
              <a:spcAft>
                <a:spcPts val="0"/>
              </a:spcAft>
              <a:buSzPts val="108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6" name="Google Shape;106;p9"/>
          <p:cNvSpPr txBox="1"/>
          <p:nvPr>
            <p:ph idx="2" type="body"/>
          </p:nvPr>
        </p:nvSpPr>
        <p:spPr>
          <a:xfrm>
            <a:off x="3429000" y="1076325"/>
            <a:ext cx="5486400" cy="3429000"/>
          </a:xfrm>
          <a:prstGeom prst="rect">
            <a:avLst/>
          </a:prstGeom>
          <a:noFill/>
          <a:ln>
            <a:noFill/>
          </a:ln>
        </p:spPr>
        <p:txBody>
          <a:bodyPr anchorCtr="0" anchor="t" bIns="45700" lIns="91425" spcFirstLastPara="1" rIns="91425" wrap="square" tIns="45700">
            <a:noAutofit/>
          </a:bodyPr>
          <a:lstStyle>
            <a:lvl1pPr indent="-421640" lvl="0" marL="457200" algn="l">
              <a:spcBef>
                <a:spcPts val="700"/>
              </a:spcBef>
              <a:spcAft>
                <a:spcPts val="0"/>
              </a:spcAft>
              <a:buSzPts val="3040"/>
              <a:buChar char="▪"/>
              <a:defRPr sz="3200"/>
            </a:lvl1pPr>
            <a:lvl2pPr indent="-388619" lvl="1" marL="914400" algn="l">
              <a:spcBef>
                <a:spcPts val="560"/>
              </a:spcBef>
              <a:spcAft>
                <a:spcPts val="0"/>
              </a:spcAft>
              <a:buSzPts val="252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7" name="Google Shape;107;p9"/>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9"/>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9"/>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0" name="Shape 110"/>
        <p:cNvGrpSpPr/>
        <p:nvPr/>
      </p:nvGrpSpPr>
      <p:grpSpPr>
        <a:xfrm>
          <a:off x="0" y="0"/>
          <a:ext cx="0" cy="0"/>
          <a:chOff x="0" y="0"/>
          <a:chExt cx="0" cy="0"/>
        </a:xfrm>
      </p:grpSpPr>
      <p:sp>
        <p:nvSpPr>
          <p:cNvPr id="111" name="Google Shape;111;p10"/>
          <p:cNvSpPr/>
          <p:nvPr/>
        </p:nvSpPr>
        <p:spPr>
          <a:xfrm>
            <a:off x="368032" y="0"/>
            <a:ext cx="8778300" cy="1408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cxnSp>
        <p:nvCxnSpPr>
          <p:cNvPr id="112" name="Google Shape;112;p10"/>
          <p:cNvCxnSpPr/>
          <p:nvPr/>
        </p:nvCxnSpPr>
        <p:spPr>
          <a:xfrm>
            <a:off x="363195" y="1413771"/>
            <a:ext cx="8782500" cy="0"/>
          </a:xfrm>
          <a:prstGeom prst="straightConnector1">
            <a:avLst/>
          </a:prstGeom>
          <a:noFill/>
          <a:ln cap="flat" cmpd="sng" w="19050">
            <a:solidFill>
              <a:srgbClr val="FFFFFF"/>
            </a:solidFill>
            <a:prstDash val="solid"/>
            <a:miter lim="800000"/>
            <a:headEnd len="sm" w="sm" type="none"/>
            <a:tailEnd len="sm" w="sm" type="none"/>
          </a:ln>
        </p:spPr>
      </p:cxnSp>
      <p:grpSp>
        <p:nvGrpSpPr>
          <p:cNvPr id="113" name="Google Shape;113;p10"/>
          <p:cNvGrpSpPr/>
          <p:nvPr/>
        </p:nvGrpSpPr>
        <p:grpSpPr>
          <a:xfrm rot="5400000">
            <a:off x="8531228" y="897999"/>
            <a:ext cx="99564" cy="128461"/>
            <a:chOff x="6668087" y="1297746"/>
            <a:chExt cx="161840" cy="156602"/>
          </a:xfrm>
        </p:grpSpPr>
        <p:cxnSp>
          <p:nvCxnSpPr>
            <p:cNvPr id="114" name="Google Shape;114;p10"/>
            <p:cNvCxnSpPr/>
            <p:nvPr/>
          </p:nvCxnSpPr>
          <p:spPr>
            <a:xfrm rot="-5400000">
              <a:off x="6664064" y="1301769"/>
              <a:ext cx="88509" cy="80463"/>
            </a:xfrm>
            <a:prstGeom prst="straightConnector1">
              <a:avLst/>
            </a:prstGeom>
            <a:noFill/>
            <a:ln cap="rnd" cmpd="sng" w="25400">
              <a:solidFill>
                <a:srgbClr val="FFFFFF"/>
              </a:solidFill>
              <a:prstDash val="solid"/>
              <a:round/>
              <a:headEnd len="sm" w="sm" type="none"/>
              <a:tailEnd len="sm" w="sm" type="none"/>
            </a:ln>
          </p:spPr>
        </p:cxnSp>
        <p:cxnSp>
          <p:nvCxnSpPr>
            <p:cNvPr id="115" name="Google Shape;115;p10"/>
            <p:cNvCxnSpPr/>
            <p:nvPr/>
          </p:nvCxnSpPr>
          <p:spPr>
            <a:xfrm flipH="1" rot="5400000">
              <a:off x="6685888" y="1391257"/>
              <a:ext cx="125755" cy="427"/>
            </a:xfrm>
            <a:prstGeom prst="straightConnector1">
              <a:avLst/>
            </a:prstGeom>
            <a:noFill/>
            <a:ln cap="rnd" cmpd="sng" w="25400">
              <a:solidFill>
                <a:srgbClr val="FFFFFF"/>
              </a:solidFill>
              <a:prstDash val="solid"/>
              <a:round/>
              <a:headEnd len="sm" w="sm" type="none"/>
              <a:tailEnd len="sm" w="sm" type="none"/>
            </a:ln>
          </p:spPr>
        </p:cxnSp>
        <p:cxnSp>
          <p:nvCxnSpPr>
            <p:cNvPr id="116" name="Google Shape;116;p10"/>
            <p:cNvCxnSpPr/>
            <p:nvPr/>
          </p:nvCxnSpPr>
          <p:spPr>
            <a:xfrm flipH="1" rot="5400000">
              <a:off x="6744524" y="1300853"/>
              <a:ext cx="88509" cy="82296"/>
            </a:xfrm>
            <a:prstGeom prst="straightConnector1">
              <a:avLst/>
            </a:prstGeom>
            <a:noFill/>
            <a:ln cap="rnd" cmpd="sng" w="25400">
              <a:solidFill>
                <a:srgbClr val="FFFFFF"/>
              </a:solidFill>
              <a:prstDash val="solid"/>
              <a:round/>
              <a:headEnd len="sm" w="sm" type="none"/>
              <a:tailEnd len="sm" w="sm" type="none"/>
            </a:ln>
          </p:spPr>
        </p:cxnSp>
      </p:grpSp>
      <p:sp>
        <p:nvSpPr>
          <p:cNvPr id="117" name="Google Shape;117;p10"/>
          <p:cNvSpPr txBox="1"/>
          <p:nvPr>
            <p:ph type="title"/>
          </p:nvPr>
        </p:nvSpPr>
        <p:spPr>
          <a:xfrm>
            <a:off x="914400" y="330938"/>
            <a:ext cx="6858000" cy="526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C1EDFF"/>
              </a:buClr>
              <a:buSzPts val="2100"/>
              <a:buFont typeface="Consolas"/>
              <a:buNone/>
              <a:defRPr b="0" sz="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0"/>
          <p:cNvSpPr/>
          <p:nvPr>
            <p:ph idx="2" type="pic"/>
          </p:nvPr>
        </p:nvSpPr>
        <p:spPr>
          <a:xfrm>
            <a:off x="368032" y="1420336"/>
            <a:ext cx="8778300" cy="3720000"/>
          </a:xfrm>
          <a:prstGeom prst="rect">
            <a:avLst/>
          </a:prstGeom>
          <a:solidFill>
            <a:schemeClr val="dk2"/>
          </a:solidFill>
          <a:ln>
            <a:noFill/>
          </a:ln>
        </p:spPr>
        <p:txBody>
          <a:bodyPr anchorCtr="0" anchor="t" bIns="45700" lIns="91425" spcFirstLastPara="1" rIns="91425" wrap="square" tIns="45700">
            <a:noAutofit/>
          </a:bodyPr>
          <a:lstStyle>
            <a:lvl1pPr lvl="0" marR="0" rtl="0" algn="l">
              <a:spcBef>
                <a:spcPts val="700"/>
              </a:spcBef>
              <a:spcAft>
                <a:spcPts val="0"/>
              </a:spcAft>
              <a:buClr>
                <a:schemeClr val="lt2"/>
              </a:buClr>
              <a:buSzPts val="3040"/>
              <a:buFont typeface="Noto Sans Symbols"/>
              <a:buNone/>
              <a:defRPr b="0" i="0" sz="3200" u="none" cap="none" strike="noStrike">
                <a:solidFill>
                  <a:schemeClr val="lt1"/>
                </a:solidFill>
                <a:latin typeface="Corbel"/>
                <a:ea typeface="Corbel"/>
                <a:cs typeface="Corbel"/>
                <a:sym typeface="Corbel"/>
              </a:defRPr>
            </a:lvl1pPr>
            <a:lvl2pPr lvl="1" marR="0" rtl="0" algn="l">
              <a:spcBef>
                <a:spcPts val="520"/>
              </a:spcBef>
              <a:spcAft>
                <a:spcPts val="0"/>
              </a:spcAft>
              <a:buClr>
                <a:schemeClr val="accent2"/>
              </a:buClr>
              <a:buSzPts val="2340"/>
              <a:buFont typeface="Noto Sans Symbols"/>
              <a:buChar char="🢭"/>
              <a:defRPr b="0" i="0" sz="2600" u="none" cap="none" strike="noStrike">
                <a:solidFill>
                  <a:schemeClr val="lt1"/>
                </a:solidFill>
                <a:latin typeface="Corbel"/>
                <a:ea typeface="Corbel"/>
                <a:cs typeface="Corbel"/>
                <a:sym typeface="Corbel"/>
              </a:defRPr>
            </a:lvl2pPr>
            <a:lvl3pPr lvl="2" marR="0" rtl="0" algn="l">
              <a:spcBef>
                <a:spcPts val="480"/>
              </a:spcBef>
              <a:spcAft>
                <a:spcPts val="0"/>
              </a:spcAft>
              <a:buClr>
                <a:schemeClr val="accent2"/>
              </a:buClr>
              <a:buSzPts val="2400"/>
              <a:buFont typeface="Noto Sans Symbols"/>
              <a:buChar char="■"/>
              <a:defRPr b="0" i="0" sz="2400" u="none" cap="none" strike="noStrike">
                <a:solidFill>
                  <a:schemeClr val="lt1"/>
                </a:solidFill>
                <a:latin typeface="Corbel"/>
                <a:ea typeface="Corbel"/>
                <a:cs typeface="Corbel"/>
                <a:sym typeface="Corbel"/>
              </a:defRPr>
            </a:lvl3pPr>
            <a:lvl4pPr lvl="3" marR="0" rtl="0" algn="l">
              <a:spcBef>
                <a:spcPts val="440"/>
              </a:spcBef>
              <a:spcAft>
                <a:spcPts val="0"/>
              </a:spcAft>
              <a:buClr>
                <a:schemeClr val="accent3"/>
              </a:buClr>
              <a:buSzPts val="2200"/>
              <a:buFont typeface="Noto Sans Symbols"/>
              <a:buChar char="🢝"/>
              <a:defRPr b="0" i="0" sz="2200" u="none" cap="none" strike="noStrike">
                <a:solidFill>
                  <a:schemeClr val="lt1"/>
                </a:solidFill>
                <a:latin typeface="Corbel"/>
                <a:ea typeface="Corbel"/>
                <a:cs typeface="Corbel"/>
                <a:sym typeface="Corbel"/>
              </a:defRPr>
            </a:lvl4pPr>
            <a:lvl5pPr lvl="4" marR="0" rtl="0" algn="l">
              <a:spcBef>
                <a:spcPts val="400"/>
              </a:spcBef>
              <a:spcAft>
                <a:spcPts val="0"/>
              </a:spcAft>
              <a:buClr>
                <a:schemeClr val="accent3"/>
              </a:buClr>
              <a:buSzPts val="2000"/>
              <a:buFont typeface="Noto Sans Symbols"/>
              <a:buChar char="●"/>
              <a:defRPr b="0" i="0" sz="2000" u="none" cap="none" strike="noStrike">
                <a:solidFill>
                  <a:schemeClr val="lt1"/>
                </a:solidFill>
                <a:latin typeface="Corbel"/>
                <a:ea typeface="Corbel"/>
                <a:cs typeface="Corbel"/>
                <a:sym typeface="Corbel"/>
              </a:defRPr>
            </a:lvl5pPr>
            <a:lvl6pPr lvl="5" marR="0" rtl="0" algn="l">
              <a:spcBef>
                <a:spcPts val="360"/>
              </a:spcBef>
              <a:spcAft>
                <a:spcPts val="0"/>
              </a:spcAft>
              <a:buClr>
                <a:schemeClr val="accent3"/>
              </a:buClr>
              <a:buSzPts val="1800"/>
              <a:buFont typeface="Noto Sans Symbols"/>
              <a:buChar char="●"/>
              <a:defRPr b="0" i="0" sz="1800" u="none" cap="none" strike="noStrike">
                <a:solidFill>
                  <a:schemeClr val="lt1"/>
                </a:solidFill>
                <a:latin typeface="Corbel"/>
                <a:ea typeface="Corbel"/>
                <a:cs typeface="Corbel"/>
                <a:sym typeface="Corbel"/>
              </a:defRPr>
            </a:lvl6pPr>
            <a:lvl7pPr lvl="6"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7pPr>
            <a:lvl8pPr lvl="7"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8pPr>
            <a:lvl9pPr lvl="8"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9pPr>
          </a:lstStyle>
          <a:p/>
        </p:txBody>
      </p:sp>
      <p:sp>
        <p:nvSpPr>
          <p:cNvPr id="119" name="Google Shape;119;p10"/>
          <p:cNvSpPr txBox="1"/>
          <p:nvPr>
            <p:ph idx="1" type="body"/>
          </p:nvPr>
        </p:nvSpPr>
        <p:spPr>
          <a:xfrm>
            <a:off x="914400" y="862608"/>
            <a:ext cx="6858000" cy="514200"/>
          </a:xfrm>
          <a:prstGeom prst="rect">
            <a:avLst/>
          </a:prstGeom>
          <a:noFill/>
          <a:ln>
            <a:noFill/>
          </a:ln>
        </p:spPr>
        <p:txBody>
          <a:bodyPr anchorCtr="0" anchor="t" bIns="45700" lIns="91425" spcFirstLastPara="1" rIns="91425" wrap="square" tIns="45700">
            <a:noAutofit/>
          </a:bodyPr>
          <a:lstStyle>
            <a:lvl1pPr indent="-228600" lvl="0" marL="457200" algn="l">
              <a:spcBef>
                <a:spcPts val="0"/>
              </a:spcBef>
              <a:spcAft>
                <a:spcPts val="0"/>
              </a:spcAft>
              <a:buSzPts val="1330"/>
              <a:buNone/>
              <a:defRPr sz="1400">
                <a:solidFill>
                  <a:srgbClr val="FFFFFF"/>
                </a:solidFill>
              </a:defRPr>
            </a:lvl1pPr>
            <a:lvl2pPr indent="-297180" lvl="1" marL="914400" algn="l">
              <a:spcBef>
                <a:spcPts val="240"/>
              </a:spcBef>
              <a:spcAft>
                <a:spcPts val="0"/>
              </a:spcAft>
              <a:buSzPts val="1080"/>
              <a:buChar char="🢭"/>
              <a:defRPr sz="1200"/>
            </a:lvl2pPr>
            <a:lvl3pPr indent="-292100" lvl="2" marL="1371600" algn="l">
              <a:spcBef>
                <a:spcPts val="200"/>
              </a:spcBef>
              <a:spcAft>
                <a:spcPts val="0"/>
              </a:spcAft>
              <a:buSzPts val="1000"/>
              <a:buChar char="■"/>
              <a:defRPr sz="1000"/>
            </a:lvl3pPr>
            <a:lvl4pPr indent="-285750" lvl="3" marL="1828800" algn="l">
              <a:spcBef>
                <a:spcPts val="180"/>
              </a:spcBef>
              <a:spcAft>
                <a:spcPts val="0"/>
              </a:spcAft>
              <a:buSzPts val="900"/>
              <a:buChar char="🢝"/>
              <a:defRPr sz="900"/>
            </a:lvl4pPr>
            <a:lvl5pPr indent="-285750" lvl="4" marL="2286000" algn="l">
              <a:spcBef>
                <a:spcPts val="180"/>
              </a:spcBef>
              <a:spcAft>
                <a:spcPts val="0"/>
              </a:spcAft>
              <a:buSzPts val="900"/>
              <a:buChar char="●"/>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grpSp>
        <p:nvGrpSpPr>
          <p:cNvPr id="120" name="Google Shape;120;p10"/>
          <p:cNvGrpSpPr/>
          <p:nvPr/>
        </p:nvGrpSpPr>
        <p:grpSpPr>
          <a:xfrm rot="5400000">
            <a:off x="8683628" y="1012299"/>
            <a:ext cx="99564" cy="128461"/>
            <a:chOff x="6668087" y="1297746"/>
            <a:chExt cx="161840" cy="156602"/>
          </a:xfrm>
        </p:grpSpPr>
        <p:cxnSp>
          <p:nvCxnSpPr>
            <p:cNvPr id="121" name="Google Shape;121;p10"/>
            <p:cNvCxnSpPr/>
            <p:nvPr/>
          </p:nvCxnSpPr>
          <p:spPr>
            <a:xfrm rot="-5400000">
              <a:off x="6664064" y="1301769"/>
              <a:ext cx="88509" cy="80463"/>
            </a:xfrm>
            <a:prstGeom prst="straightConnector1">
              <a:avLst/>
            </a:prstGeom>
            <a:noFill/>
            <a:ln cap="rnd" cmpd="sng" w="25400">
              <a:solidFill>
                <a:srgbClr val="FFFFFF"/>
              </a:solidFill>
              <a:prstDash val="solid"/>
              <a:round/>
              <a:headEnd len="sm" w="sm" type="none"/>
              <a:tailEnd len="sm" w="sm" type="none"/>
            </a:ln>
          </p:spPr>
        </p:cxnSp>
        <p:cxnSp>
          <p:nvCxnSpPr>
            <p:cNvPr id="122" name="Google Shape;122;p10"/>
            <p:cNvCxnSpPr/>
            <p:nvPr/>
          </p:nvCxnSpPr>
          <p:spPr>
            <a:xfrm flipH="1" rot="5400000">
              <a:off x="6685888" y="1391257"/>
              <a:ext cx="125755" cy="427"/>
            </a:xfrm>
            <a:prstGeom prst="straightConnector1">
              <a:avLst/>
            </a:prstGeom>
            <a:noFill/>
            <a:ln cap="rnd" cmpd="sng" w="25400">
              <a:solidFill>
                <a:srgbClr val="FFFFFF"/>
              </a:solidFill>
              <a:prstDash val="solid"/>
              <a:round/>
              <a:headEnd len="sm" w="sm" type="none"/>
              <a:tailEnd len="sm" w="sm" type="none"/>
            </a:ln>
          </p:spPr>
        </p:cxnSp>
        <p:cxnSp>
          <p:nvCxnSpPr>
            <p:cNvPr id="123" name="Google Shape;123;p10"/>
            <p:cNvCxnSpPr/>
            <p:nvPr/>
          </p:nvCxnSpPr>
          <p:spPr>
            <a:xfrm flipH="1" rot="5400000">
              <a:off x="6744524" y="1300853"/>
              <a:ext cx="88509" cy="82296"/>
            </a:xfrm>
            <a:prstGeom prst="straightConnector1">
              <a:avLst/>
            </a:prstGeom>
            <a:noFill/>
            <a:ln cap="rnd" cmpd="sng" w="25400">
              <a:solidFill>
                <a:srgbClr val="FFFFFF"/>
              </a:solidFill>
              <a:prstDash val="solid"/>
              <a:round/>
              <a:headEnd len="sm" w="sm" type="none"/>
              <a:tailEnd len="sm" w="sm" type="none"/>
            </a:ln>
          </p:spPr>
        </p:cxnSp>
      </p:grpSp>
      <p:grpSp>
        <p:nvGrpSpPr>
          <p:cNvPr id="124" name="Google Shape;124;p10"/>
          <p:cNvGrpSpPr/>
          <p:nvPr/>
        </p:nvGrpSpPr>
        <p:grpSpPr>
          <a:xfrm rot="5400000">
            <a:off x="8336735" y="1089671"/>
            <a:ext cx="99564" cy="128461"/>
            <a:chOff x="6668087" y="1297746"/>
            <a:chExt cx="161840" cy="156602"/>
          </a:xfrm>
        </p:grpSpPr>
        <p:cxnSp>
          <p:nvCxnSpPr>
            <p:cNvPr id="125" name="Google Shape;125;p10"/>
            <p:cNvCxnSpPr/>
            <p:nvPr/>
          </p:nvCxnSpPr>
          <p:spPr>
            <a:xfrm rot="-5400000">
              <a:off x="6664064" y="1301769"/>
              <a:ext cx="88509" cy="80463"/>
            </a:xfrm>
            <a:prstGeom prst="straightConnector1">
              <a:avLst/>
            </a:prstGeom>
            <a:noFill/>
            <a:ln cap="rnd" cmpd="sng" w="25400">
              <a:solidFill>
                <a:srgbClr val="FFFFFF"/>
              </a:solidFill>
              <a:prstDash val="solid"/>
              <a:round/>
              <a:headEnd len="sm" w="sm" type="none"/>
              <a:tailEnd len="sm" w="sm" type="none"/>
            </a:ln>
          </p:spPr>
        </p:cxnSp>
        <p:cxnSp>
          <p:nvCxnSpPr>
            <p:cNvPr id="126" name="Google Shape;126;p10"/>
            <p:cNvCxnSpPr/>
            <p:nvPr/>
          </p:nvCxnSpPr>
          <p:spPr>
            <a:xfrm flipH="1" rot="5400000">
              <a:off x="6685888" y="1391257"/>
              <a:ext cx="125755" cy="427"/>
            </a:xfrm>
            <a:prstGeom prst="straightConnector1">
              <a:avLst/>
            </a:prstGeom>
            <a:noFill/>
            <a:ln cap="rnd" cmpd="sng" w="25400">
              <a:solidFill>
                <a:srgbClr val="FFFFFF"/>
              </a:solidFill>
              <a:prstDash val="solid"/>
              <a:round/>
              <a:headEnd len="sm" w="sm" type="none"/>
              <a:tailEnd len="sm" w="sm" type="none"/>
            </a:ln>
          </p:spPr>
        </p:cxnSp>
        <p:cxnSp>
          <p:nvCxnSpPr>
            <p:cNvPr id="127" name="Google Shape;127;p10"/>
            <p:cNvCxnSpPr/>
            <p:nvPr/>
          </p:nvCxnSpPr>
          <p:spPr>
            <a:xfrm flipH="1" rot="5400000">
              <a:off x="6744524" y="1300853"/>
              <a:ext cx="88509" cy="82296"/>
            </a:xfrm>
            <a:prstGeom prst="straightConnector1">
              <a:avLst/>
            </a:prstGeom>
            <a:noFill/>
            <a:ln cap="rnd" cmpd="sng" w="25400">
              <a:solidFill>
                <a:srgbClr val="FFFFFF"/>
              </a:solidFill>
              <a:prstDash val="solid"/>
              <a:round/>
              <a:headEnd len="sm" w="sm" type="none"/>
              <a:tailEnd len="sm" w="sm" type="none"/>
            </a:ln>
          </p:spPr>
        </p:cxnSp>
      </p:grpSp>
      <p:sp>
        <p:nvSpPr>
          <p:cNvPr id="128" name="Google Shape;128;p10"/>
          <p:cNvSpPr txBox="1"/>
          <p:nvPr>
            <p:ph idx="10" type="dt"/>
          </p:nvPr>
        </p:nvSpPr>
        <p:spPr>
          <a:xfrm>
            <a:off x="6477000" y="41624"/>
            <a:ext cx="2133600" cy="273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0"/>
          <p:cNvSpPr txBox="1"/>
          <p:nvPr>
            <p:ph idx="11" type="ftr"/>
          </p:nvPr>
        </p:nvSpPr>
        <p:spPr>
          <a:xfrm>
            <a:off x="914400" y="41624"/>
            <a:ext cx="5562600" cy="2739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0"/>
          <p:cNvSpPr txBox="1"/>
          <p:nvPr>
            <p:ph idx="12" type="sldNum"/>
          </p:nvPr>
        </p:nvSpPr>
        <p:spPr>
          <a:xfrm>
            <a:off x="8610600" y="41624"/>
            <a:ext cx="457200" cy="273900"/>
          </a:xfrm>
          <a:prstGeom prst="rect">
            <a:avLst/>
          </a:prstGeom>
          <a:noFill/>
          <a:ln>
            <a:noFill/>
          </a:ln>
        </p:spPr>
        <p:txBody>
          <a:bodyPr anchorCtr="0" anchor="b"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dk1"/>
            </a:gs>
            <a:gs pos="65000">
              <a:schemeClr val="dk1"/>
            </a:gs>
            <a:gs pos="100000">
              <a:srgbClr val="5676AA"/>
            </a:gs>
          </a:gsLst>
          <a:lin ang="5400000" scaled="0"/>
        </a:gradFill>
      </p:bgPr>
    </p:bg>
    <p:spTree>
      <p:nvGrpSpPr>
        <p:cNvPr id="5" name="Shape 5"/>
        <p:cNvGrpSpPr/>
        <p:nvPr/>
      </p:nvGrpSpPr>
      <p:grpSpPr>
        <a:xfrm>
          <a:off x="0" y="0"/>
          <a:ext cx="0" cy="0"/>
          <a:chOff x="0" y="0"/>
          <a:chExt cx="0" cy="0"/>
        </a:xfrm>
      </p:grpSpPr>
      <p:sp>
        <p:nvSpPr>
          <p:cNvPr id="6" name="Google Shape;6;p1"/>
          <p:cNvSpPr/>
          <p:nvPr/>
        </p:nvSpPr>
        <p:spPr>
          <a:xfrm>
            <a:off x="0" y="-1"/>
            <a:ext cx="365700" cy="5140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7" name="Google Shape;7;p1"/>
          <p:cNvSpPr/>
          <p:nvPr/>
        </p:nvSpPr>
        <p:spPr>
          <a:xfrm>
            <a:off x="255291" y="3785546"/>
            <a:ext cx="73200" cy="1268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8" name="Google Shape;8;p1"/>
          <p:cNvSpPr/>
          <p:nvPr/>
        </p:nvSpPr>
        <p:spPr>
          <a:xfrm>
            <a:off x="255291" y="3597614"/>
            <a:ext cx="73200" cy="171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9" name="Google Shape;9;p1"/>
          <p:cNvSpPr/>
          <p:nvPr/>
        </p:nvSpPr>
        <p:spPr>
          <a:xfrm>
            <a:off x="255291" y="3478264"/>
            <a:ext cx="73200" cy="102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0" name="Google Shape;10;p1"/>
          <p:cNvSpPr/>
          <p:nvPr/>
        </p:nvSpPr>
        <p:spPr>
          <a:xfrm>
            <a:off x="255291" y="3406919"/>
            <a:ext cx="73200" cy="54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1" name="Google Shape;11;p1"/>
          <p:cNvSpPr/>
          <p:nvPr/>
        </p:nvSpPr>
        <p:spPr>
          <a:xfrm>
            <a:off x="309558" y="510358"/>
            <a:ext cx="456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2" name="Google Shape;12;p1"/>
          <p:cNvSpPr/>
          <p:nvPr/>
        </p:nvSpPr>
        <p:spPr>
          <a:xfrm>
            <a:off x="269073" y="510358"/>
            <a:ext cx="273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3" name="Google Shape;13;p1"/>
          <p:cNvSpPr/>
          <p:nvPr/>
        </p:nvSpPr>
        <p:spPr>
          <a:xfrm>
            <a:off x="250020" y="510358"/>
            <a:ext cx="90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4" name="Google Shape;14;p1"/>
          <p:cNvSpPr/>
          <p:nvPr/>
        </p:nvSpPr>
        <p:spPr>
          <a:xfrm>
            <a:off x="221768" y="510358"/>
            <a:ext cx="9000" cy="274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5" name="Google Shape;15;p1"/>
          <p:cNvSpPr txBox="1"/>
          <p:nvPr>
            <p:ph type="title"/>
          </p:nvPr>
        </p:nvSpPr>
        <p:spPr>
          <a:xfrm>
            <a:off x="914400" y="384048"/>
            <a:ext cx="7772400" cy="685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C1EDFF"/>
              </a:buClr>
              <a:buSzPts val="4000"/>
              <a:buFont typeface="Consolas"/>
              <a:buNone/>
              <a:defRPr b="0" i="0" sz="4000" u="none" cap="none" strike="noStrike">
                <a:solidFill>
                  <a:srgbClr val="C1EDFF"/>
                </a:solidFill>
                <a:latin typeface="Consolas"/>
                <a:ea typeface="Consolas"/>
                <a:cs typeface="Consolas"/>
                <a:sym typeface="Consola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1"/>
          <p:cNvSpPr txBox="1"/>
          <p:nvPr>
            <p:ph idx="1" type="body"/>
          </p:nvPr>
        </p:nvSpPr>
        <p:spPr>
          <a:xfrm>
            <a:off x="914400" y="1337670"/>
            <a:ext cx="7772400" cy="3429000"/>
          </a:xfrm>
          <a:prstGeom prst="rect">
            <a:avLst/>
          </a:prstGeom>
          <a:noFill/>
          <a:ln>
            <a:noFill/>
          </a:ln>
        </p:spPr>
        <p:txBody>
          <a:bodyPr anchorCtr="0" anchor="t" bIns="45700" lIns="91425" spcFirstLastPara="1" rIns="91425" wrap="square" tIns="45700">
            <a:noAutofit/>
          </a:bodyPr>
          <a:lstStyle>
            <a:lvl1pPr indent="-409575" lvl="0" marL="457200" marR="0" rtl="0" algn="l">
              <a:spcBef>
                <a:spcPts val="700"/>
              </a:spcBef>
              <a:spcAft>
                <a:spcPts val="0"/>
              </a:spcAft>
              <a:buClr>
                <a:schemeClr val="lt2"/>
              </a:buClr>
              <a:buSzPts val="2850"/>
              <a:buFont typeface="Noto Sans Symbols"/>
              <a:buChar char="▪"/>
              <a:defRPr b="0" i="0" sz="3000" u="none" cap="none" strike="noStrike">
                <a:solidFill>
                  <a:schemeClr val="lt1"/>
                </a:solidFill>
                <a:latin typeface="Corbel"/>
                <a:ea typeface="Corbel"/>
                <a:cs typeface="Corbel"/>
                <a:sym typeface="Corbel"/>
              </a:defRPr>
            </a:lvl1pPr>
            <a:lvl2pPr indent="-377190" lvl="1" marL="914400" marR="0" rtl="0" algn="l">
              <a:spcBef>
                <a:spcPts val="520"/>
              </a:spcBef>
              <a:spcAft>
                <a:spcPts val="0"/>
              </a:spcAft>
              <a:buClr>
                <a:schemeClr val="accent2"/>
              </a:buClr>
              <a:buSzPts val="2340"/>
              <a:buFont typeface="Noto Sans Symbols"/>
              <a:buChar char="🢭"/>
              <a:defRPr b="0" i="0" sz="2600" u="none" cap="none" strike="noStrike">
                <a:solidFill>
                  <a:schemeClr val="lt1"/>
                </a:solidFill>
                <a:latin typeface="Corbel"/>
                <a:ea typeface="Corbel"/>
                <a:cs typeface="Corbel"/>
                <a:sym typeface="Corbel"/>
              </a:defRPr>
            </a:lvl2pPr>
            <a:lvl3pPr indent="-381000" lvl="2" marL="1371600" marR="0" rtl="0" algn="l">
              <a:spcBef>
                <a:spcPts val="480"/>
              </a:spcBef>
              <a:spcAft>
                <a:spcPts val="0"/>
              </a:spcAft>
              <a:buClr>
                <a:schemeClr val="accent2"/>
              </a:buClr>
              <a:buSzPts val="2400"/>
              <a:buFont typeface="Noto Sans Symbols"/>
              <a:buChar char="■"/>
              <a:defRPr b="0" i="0" sz="2400" u="none" cap="none" strike="noStrike">
                <a:solidFill>
                  <a:schemeClr val="lt1"/>
                </a:solidFill>
                <a:latin typeface="Corbel"/>
                <a:ea typeface="Corbel"/>
                <a:cs typeface="Corbel"/>
                <a:sym typeface="Corbel"/>
              </a:defRPr>
            </a:lvl3pPr>
            <a:lvl4pPr indent="-368300" lvl="3" marL="1828800" marR="0" rtl="0" algn="l">
              <a:spcBef>
                <a:spcPts val="440"/>
              </a:spcBef>
              <a:spcAft>
                <a:spcPts val="0"/>
              </a:spcAft>
              <a:buClr>
                <a:schemeClr val="accent3"/>
              </a:buClr>
              <a:buSzPts val="2200"/>
              <a:buFont typeface="Noto Sans Symbols"/>
              <a:buChar char="🢝"/>
              <a:defRPr b="0" i="0" sz="2200" u="none" cap="none" strike="noStrike">
                <a:solidFill>
                  <a:schemeClr val="lt1"/>
                </a:solidFill>
                <a:latin typeface="Corbel"/>
                <a:ea typeface="Corbel"/>
                <a:cs typeface="Corbel"/>
                <a:sym typeface="Corbel"/>
              </a:defRPr>
            </a:lvl4pPr>
            <a:lvl5pPr indent="-355600" lvl="4" marL="2286000" marR="0" rtl="0" algn="l">
              <a:spcBef>
                <a:spcPts val="400"/>
              </a:spcBef>
              <a:spcAft>
                <a:spcPts val="0"/>
              </a:spcAft>
              <a:buClr>
                <a:schemeClr val="accent3"/>
              </a:buClr>
              <a:buSzPts val="2000"/>
              <a:buFont typeface="Noto Sans Symbols"/>
              <a:buChar char="●"/>
              <a:defRPr b="0" i="0" sz="2000" u="none" cap="none" strike="noStrike">
                <a:solidFill>
                  <a:schemeClr val="lt1"/>
                </a:solidFill>
                <a:latin typeface="Corbel"/>
                <a:ea typeface="Corbel"/>
                <a:cs typeface="Corbel"/>
                <a:sym typeface="Corbel"/>
              </a:defRPr>
            </a:lvl5pPr>
            <a:lvl6pPr indent="-342900" lvl="5" marL="2743200" marR="0" rtl="0" algn="l">
              <a:spcBef>
                <a:spcPts val="360"/>
              </a:spcBef>
              <a:spcAft>
                <a:spcPts val="0"/>
              </a:spcAft>
              <a:buClr>
                <a:schemeClr val="accent3"/>
              </a:buClr>
              <a:buSzPts val="1800"/>
              <a:buFont typeface="Noto Sans Symbols"/>
              <a:buChar char="●"/>
              <a:defRPr b="0" i="0" sz="1800" u="none" cap="none" strike="noStrike">
                <a:solidFill>
                  <a:schemeClr val="lt1"/>
                </a:solidFill>
                <a:latin typeface="Corbel"/>
                <a:ea typeface="Corbel"/>
                <a:cs typeface="Corbel"/>
                <a:sym typeface="Corbel"/>
              </a:defRPr>
            </a:lvl6pPr>
            <a:lvl7pPr indent="-330200" lvl="6" marL="32004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7pPr>
            <a:lvl8pPr indent="-330200" lvl="7" marL="36576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8pPr>
            <a:lvl9pPr indent="-330200" lvl="8" marL="4114800" marR="0" rtl="0" algn="l">
              <a:spcBef>
                <a:spcPts val="320"/>
              </a:spcBef>
              <a:spcAft>
                <a:spcPts val="0"/>
              </a:spcAft>
              <a:buClr>
                <a:schemeClr val="accent4"/>
              </a:buClr>
              <a:buSzPts val="1600"/>
              <a:buFont typeface="Noto Sans Symbols"/>
              <a:buChar char="●"/>
              <a:defRPr b="0" i="0" sz="1600" u="none" cap="none" strike="noStrike">
                <a:solidFill>
                  <a:schemeClr val="lt1"/>
                </a:solidFill>
                <a:latin typeface="Corbel"/>
                <a:ea typeface="Corbel"/>
                <a:cs typeface="Corbel"/>
                <a:sym typeface="Corbel"/>
              </a:defRPr>
            </a:lvl9pPr>
          </a:lstStyle>
          <a:p/>
        </p:txBody>
      </p:sp>
      <p:sp>
        <p:nvSpPr>
          <p:cNvPr id="17" name="Google Shape;17;p1"/>
          <p:cNvSpPr txBox="1"/>
          <p:nvPr>
            <p:ph idx="10" type="dt"/>
          </p:nvPr>
        </p:nvSpPr>
        <p:spPr>
          <a:xfrm>
            <a:off x="6477000" y="4812506"/>
            <a:ext cx="2133600" cy="2739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8" name="Google Shape;18;p1"/>
          <p:cNvSpPr txBox="1"/>
          <p:nvPr>
            <p:ph idx="11" type="ftr"/>
          </p:nvPr>
        </p:nvSpPr>
        <p:spPr>
          <a:xfrm>
            <a:off x="914400" y="4812506"/>
            <a:ext cx="5562600" cy="27390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100" u="none" cap="none" strike="noStrike">
                <a:solidFill>
                  <a:schemeClr val="l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9" name="Google Shape;19;p1"/>
          <p:cNvSpPr txBox="1"/>
          <p:nvPr>
            <p:ph idx="12" type="sldNum"/>
          </p:nvPr>
        </p:nvSpPr>
        <p:spPr>
          <a:xfrm>
            <a:off x="8610600" y="4812506"/>
            <a:ext cx="457200" cy="273900"/>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200" u="none" cap="none" strike="noStrike">
                <a:solidFill>
                  <a:schemeClr val="lt2"/>
                </a:solidFill>
                <a:latin typeface="Corbel"/>
                <a:ea typeface="Corbel"/>
                <a:cs typeface="Corbel"/>
                <a:sym typeface="Corbel"/>
              </a:defRPr>
            </a:lvl1pPr>
            <a:lvl2pPr indent="0" lvl="1" marL="0" marR="0" rtl="0" algn="l">
              <a:spcBef>
                <a:spcPts val="0"/>
              </a:spcBef>
              <a:buNone/>
              <a:defRPr b="0" i="0" sz="1200" u="none" cap="none" strike="noStrike">
                <a:solidFill>
                  <a:schemeClr val="lt2"/>
                </a:solidFill>
                <a:latin typeface="Corbel"/>
                <a:ea typeface="Corbel"/>
                <a:cs typeface="Corbel"/>
                <a:sym typeface="Corbel"/>
              </a:defRPr>
            </a:lvl2pPr>
            <a:lvl3pPr indent="0" lvl="2" marL="0" marR="0" rtl="0" algn="l">
              <a:spcBef>
                <a:spcPts val="0"/>
              </a:spcBef>
              <a:buNone/>
              <a:defRPr b="0" i="0" sz="1200" u="none" cap="none" strike="noStrike">
                <a:solidFill>
                  <a:schemeClr val="lt2"/>
                </a:solidFill>
                <a:latin typeface="Corbel"/>
                <a:ea typeface="Corbel"/>
                <a:cs typeface="Corbel"/>
                <a:sym typeface="Corbel"/>
              </a:defRPr>
            </a:lvl3pPr>
            <a:lvl4pPr indent="0" lvl="3" marL="0" marR="0" rtl="0" algn="l">
              <a:spcBef>
                <a:spcPts val="0"/>
              </a:spcBef>
              <a:buNone/>
              <a:defRPr b="0" i="0" sz="1200" u="none" cap="none" strike="noStrike">
                <a:solidFill>
                  <a:schemeClr val="lt2"/>
                </a:solidFill>
                <a:latin typeface="Corbel"/>
                <a:ea typeface="Corbel"/>
                <a:cs typeface="Corbel"/>
                <a:sym typeface="Corbel"/>
              </a:defRPr>
            </a:lvl4pPr>
            <a:lvl5pPr indent="0" lvl="4" marL="0" marR="0" rtl="0" algn="l">
              <a:spcBef>
                <a:spcPts val="0"/>
              </a:spcBef>
              <a:buNone/>
              <a:defRPr b="0" i="0" sz="1200" u="none" cap="none" strike="noStrike">
                <a:solidFill>
                  <a:schemeClr val="lt2"/>
                </a:solidFill>
                <a:latin typeface="Corbel"/>
                <a:ea typeface="Corbel"/>
                <a:cs typeface="Corbel"/>
                <a:sym typeface="Corbel"/>
              </a:defRPr>
            </a:lvl5pPr>
            <a:lvl6pPr indent="0" lvl="5" marL="0" marR="0" rtl="0" algn="l">
              <a:spcBef>
                <a:spcPts val="0"/>
              </a:spcBef>
              <a:buNone/>
              <a:defRPr b="0" i="0" sz="1200" u="none" cap="none" strike="noStrike">
                <a:solidFill>
                  <a:schemeClr val="lt2"/>
                </a:solidFill>
                <a:latin typeface="Corbel"/>
                <a:ea typeface="Corbel"/>
                <a:cs typeface="Corbel"/>
                <a:sym typeface="Corbel"/>
              </a:defRPr>
            </a:lvl6pPr>
            <a:lvl7pPr indent="0" lvl="6" marL="0" marR="0" rtl="0" algn="l">
              <a:spcBef>
                <a:spcPts val="0"/>
              </a:spcBef>
              <a:buNone/>
              <a:defRPr b="0" i="0" sz="1200" u="none" cap="none" strike="noStrike">
                <a:solidFill>
                  <a:schemeClr val="lt2"/>
                </a:solidFill>
                <a:latin typeface="Corbel"/>
                <a:ea typeface="Corbel"/>
                <a:cs typeface="Corbel"/>
                <a:sym typeface="Corbel"/>
              </a:defRPr>
            </a:lvl7pPr>
            <a:lvl8pPr indent="0" lvl="7" marL="0" marR="0" rtl="0" algn="l">
              <a:spcBef>
                <a:spcPts val="0"/>
              </a:spcBef>
              <a:buNone/>
              <a:defRPr b="0" i="0" sz="1200" u="none" cap="none" strike="noStrike">
                <a:solidFill>
                  <a:schemeClr val="lt2"/>
                </a:solidFill>
                <a:latin typeface="Corbel"/>
                <a:ea typeface="Corbel"/>
                <a:cs typeface="Corbel"/>
                <a:sym typeface="Corbel"/>
              </a:defRPr>
            </a:lvl8pPr>
            <a:lvl9pPr indent="0" lvl="8" marL="0" marR="0" rtl="0" algn="l">
              <a:spcBef>
                <a:spcPts val="0"/>
              </a:spcBef>
              <a:buNone/>
              <a:defRPr b="0" i="0" sz="1200" u="none" cap="none" strike="noStrike">
                <a:solidFill>
                  <a:schemeClr val="lt2"/>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slide" Target="/ppt/slides/slide10.xml"/><Relationship Id="rId4" Type="http://schemas.openxmlformats.org/officeDocument/2006/relationships/hyperlink" Target="http://drive.google.com/file/d/1djrw3_UbJHd-avxEtPRuiAQhIpsWZ_4u/view" TargetMode="External"/><Relationship Id="rId5" Type="http://schemas.openxmlformats.org/officeDocument/2006/relationships/image" Target="../media/image5.jpg"/><Relationship Id="rId6" Type="http://schemas.openxmlformats.org/officeDocument/2006/relationships/slide" Target="/ppt/slides/slide14.xml"/><Relationship Id="rId7"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slide" Target="/ppt/slides/slide11.xml"/><Relationship Id="rId4" Type="http://schemas.openxmlformats.org/officeDocument/2006/relationships/hyperlink" Target="http://drive.google.com/file/d/1HDiP9o4-fTemdSYbiKN71gxv7WZvK_CX/view" TargetMode="External"/><Relationship Id="rId5" Type="http://schemas.openxmlformats.org/officeDocument/2006/relationships/image" Target="../media/image1.png"/><Relationship Id="rId6" Type="http://schemas.openxmlformats.org/officeDocument/2006/relationships/slide" Target="/ppt/slides/slide9.xml"/><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slide" Target="/ppt/slides/slide12.xml"/><Relationship Id="rId4" Type="http://schemas.openxmlformats.org/officeDocument/2006/relationships/slide" Target="/ppt/slides/slide13.xml"/><Relationship Id="rId5" Type="http://schemas.openxmlformats.org/officeDocument/2006/relationships/slide" Target="/ppt/slides/slide14.xml"/><Relationship Id="rId6" Type="http://schemas.openxmlformats.org/officeDocument/2006/relationships/hyperlink" Target="http://drive.google.com/file/d/1D4nAGS2VAmKZu1usEpn6-PxMefekhYHJ/view" TargetMode="External"/><Relationship Id="rId7"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slide" Target="/ppt/slides/slide13.xml"/><Relationship Id="rId4" Type="http://schemas.openxmlformats.org/officeDocument/2006/relationships/hyperlink" Target="http://drive.google.com/file/d/1nd8TAFGR9ND0c4LMIoUI6dSLiuGFDnEc/view" TargetMode="External"/><Relationship Id="rId5" Type="http://schemas.openxmlformats.org/officeDocument/2006/relationships/image" Target="../media/image1.png"/><Relationship Id="rId6" Type="http://schemas.openxmlformats.org/officeDocument/2006/relationships/slide" Target="/ppt/slides/slide9.xml"/><Relationship Id="rId7"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ppt/slides/slide14.xml"/><Relationship Id="rId4" Type="http://schemas.openxmlformats.org/officeDocument/2006/relationships/slide" Target="/ppt/slides/slide15.xml"/><Relationship Id="rId5" Type="http://schemas.openxmlformats.org/officeDocument/2006/relationships/slide" Target="/ppt/slides/slide16.xml"/><Relationship Id="rId6" Type="http://schemas.openxmlformats.org/officeDocument/2006/relationships/slide" Target="/ppt/slides/slide17.xml"/><Relationship Id="rId7"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slide" Target="/ppt/slides/slide15.xml"/><Relationship Id="rId4" Type="http://schemas.openxmlformats.org/officeDocument/2006/relationships/hyperlink" Target="http://drive.google.com/file/d/1vRxBb7LlH_8toq7ZigLg5Sdi_z3Szwf1/view" TargetMode="External"/><Relationship Id="rId5" Type="http://schemas.openxmlformats.org/officeDocument/2006/relationships/image" Target="../media/image1.png"/><Relationship Id="rId6" Type="http://schemas.openxmlformats.org/officeDocument/2006/relationships/slide" Target="/ppt/slides/slide14.xml"/><Relationship Id="rId7"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slide" Target="/ppt/slides/slide16.xml"/><Relationship Id="rId4" Type="http://schemas.openxmlformats.org/officeDocument/2006/relationships/image" Target="../media/image53.png"/><Relationship Id="rId5" Type="http://schemas.openxmlformats.org/officeDocument/2006/relationships/image" Target="../media/image9.png"/><Relationship Id="rId6" Type="http://schemas.openxmlformats.org/officeDocument/2006/relationships/slide" Target="/ppt/slides/slide18.xml"/><Relationship Id="rId7"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slide" Target="/ppt/slides/slide17.xml"/><Relationship Id="rId4" Type="http://schemas.openxmlformats.org/officeDocument/2006/relationships/hyperlink" Target="http://drive.google.com/file/d/1LwYyzj9mvEqdSSUVcvhA3X65nyW0OqXB/view" TargetMode="External"/><Relationship Id="rId5" Type="http://schemas.openxmlformats.org/officeDocument/2006/relationships/image" Target="../media/image10.jpg"/><Relationship Id="rId6" Type="http://schemas.openxmlformats.org/officeDocument/2006/relationships/slide" Target="/ppt/slides/slide14.xml"/><Relationship Id="rId7"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slide" Target="/ppt/slides/slide18.xml"/><Relationship Id="rId4" Type="http://schemas.openxmlformats.org/officeDocument/2006/relationships/slide" Target="/ppt/slides/slide19.xml"/><Relationship Id="rId5" Type="http://schemas.openxmlformats.org/officeDocument/2006/relationships/slide" Target="/ppt/slides/slide20.xml"/><Relationship Id="rId6" Type="http://schemas.openxmlformats.org/officeDocument/2006/relationships/image" Target="../media/image12.png"/><Relationship Id="rId7" Type="http://schemas.openxmlformats.org/officeDocument/2006/relationships/slide" Target="/ppt/slides/slide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slide" Target="/ppt/slides/slide19.xml"/><Relationship Id="rId4" Type="http://schemas.openxmlformats.org/officeDocument/2006/relationships/hyperlink" Target="http://drive.google.com/file/d/1d_m9liqWOKbVh38_dGQJWmIevBXRLkir/view" TargetMode="External"/><Relationship Id="rId5" Type="http://schemas.openxmlformats.org/officeDocument/2006/relationships/image" Target="../media/image1.png"/><Relationship Id="rId6" Type="http://schemas.openxmlformats.org/officeDocument/2006/relationships/slide" Target="/ppt/slides/slide22.xml"/><Relationship Id="rId7"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3.xml"/><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slide" Target="/ppt/slides/slide20.xml"/><Relationship Id="rId4" Type="http://schemas.openxmlformats.org/officeDocument/2006/relationships/image" Target="../media/image27.png"/><Relationship Id="rId5" Type="http://schemas.openxmlformats.org/officeDocument/2006/relationships/slide" Target="/ppt/slides/slide22.xml"/><Relationship Id="rId6"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slide" Target="/ppt/slides/slide21.xml"/><Relationship Id="rId4" Type="http://schemas.openxmlformats.org/officeDocument/2006/relationships/slide" Target="/ppt/slides/slide18.xml"/><Relationship Id="rId5" Type="http://schemas.openxmlformats.org/officeDocument/2006/relationships/image" Target="../media/image11.png"/><Relationship Id="rId6" Type="http://schemas.openxmlformats.org/officeDocument/2006/relationships/hyperlink" Target="http://drive.google.com/file/d/1Qm5WgmfDs0ojPu9bq2pB3OtdqDub0ZqY/view" TargetMode="External"/><Relationship Id="rId7"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slide" Target="/ppt/slides/slide22.xml"/><Relationship Id="rId4" Type="http://schemas.openxmlformats.org/officeDocument/2006/relationships/slide" Target="/ppt/slides/slide25.xml"/><Relationship Id="rId5" Type="http://schemas.openxmlformats.org/officeDocument/2006/relationships/slide" Target="/ppt/slides/slide24.xml"/><Relationship Id="rId6" Type="http://schemas.openxmlformats.org/officeDocument/2006/relationships/slide" Target="/ppt/slides/slide23.xml"/><Relationship Id="rId7"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slide" Target="/ppt/slides/slide23.xml"/><Relationship Id="rId4" Type="http://schemas.openxmlformats.org/officeDocument/2006/relationships/hyperlink" Target="http://drive.google.com/file/d/10c3O_yoDjRB-uzcZmtTF1BugQtvJiMOu/view" TargetMode="External"/><Relationship Id="rId5" Type="http://schemas.openxmlformats.org/officeDocument/2006/relationships/image" Target="../media/image1.png"/><Relationship Id="rId6" Type="http://schemas.openxmlformats.org/officeDocument/2006/relationships/slide" Target="/ppt/slides/slide22.xml"/><Relationship Id="rId7"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slide" Target="/ppt/slides/slide24.xml"/><Relationship Id="rId4" Type="http://schemas.openxmlformats.org/officeDocument/2006/relationships/hyperlink" Target="http://drive.google.com/file/d/1yl1sJWQC3Ev4HM2I8T7Tu6P27pR5ePWG/view" TargetMode="External"/><Relationship Id="rId5" Type="http://schemas.openxmlformats.org/officeDocument/2006/relationships/image" Target="../media/image17.jpg"/><Relationship Id="rId6" Type="http://schemas.openxmlformats.org/officeDocument/2006/relationships/slide" Target="/ppt/slides/slide22.xml"/><Relationship Id="rId7"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slide" Target="/ppt/slides/slide25.xml"/><Relationship Id="rId4" Type="http://schemas.openxmlformats.org/officeDocument/2006/relationships/slide" Target="/ppt/slides/slide59.xml"/><Relationship Id="rId5"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slide" Target="/ppt/slides/slide26.xml"/><Relationship Id="rId4" Type="http://schemas.openxmlformats.org/officeDocument/2006/relationships/slide" Target="/ppt/slides/slide29.xml"/><Relationship Id="rId5" Type="http://schemas.openxmlformats.org/officeDocument/2006/relationships/slide" Target="/ppt/slides/slide28.xml"/><Relationship Id="rId6" Type="http://schemas.openxmlformats.org/officeDocument/2006/relationships/slide" Target="/ppt/slides/slide27.xml"/><Relationship Id="rId7"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slide" Target="/ppt/slides/slide27.xml"/><Relationship Id="rId4" Type="http://schemas.openxmlformats.org/officeDocument/2006/relationships/image" Target="../media/image22.png"/><Relationship Id="rId5" Type="http://schemas.openxmlformats.org/officeDocument/2006/relationships/slide" Target="/ppt/slides/slide31.xml"/><Relationship Id="rId6"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slide" Target="/ppt/slides/slide28.xml"/><Relationship Id="rId4" Type="http://schemas.openxmlformats.org/officeDocument/2006/relationships/hyperlink" Target="http://drive.google.com/file/d/1EHwh3YdcZj7CQWtnBQdzUPhePFy7fz9_/view" TargetMode="External"/><Relationship Id="rId5" Type="http://schemas.openxmlformats.org/officeDocument/2006/relationships/image" Target="../media/image20.jpg"/><Relationship Id="rId6" Type="http://schemas.openxmlformats.org/officeDocument/2006/relationships/slide" Target="/ppt/slides/slide26.xml"/><Relationship Id="rId7"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slide" Target="/ppt/slides/slide29.xml"/><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slide" Target="/ppt/slides/slide30.xml"/><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slide" Target="/ppt/slides/slide30.xml"/><Relationship Id="rId4" Type="http://schemas.openxmlformats.org/officeDocument/2006/relationships/slide" Target="/ppt/slides/slide26.xml"/><Relationship Id="rId9" Type="http://schemas.openxmlformats.org/officeDocument/2006/relationships/image" Target="../media/image26.png"/><Relationship Id="rId5" Type="http://schemas.openxmlformats.org/officeDocument/2006/relationships/image" Target="../media/image11.png"/><Relationship Id="rId6" Type="http://schemas.openxmlformats.org/officeDocument/2006/relationships/slide" Target="/ppt/slides/slide58.xml"/><Relationship Id="rId7" Type="http://schemas.openxmlformats.org/officeDocument/2006/relationships/image" Target="../media/image4.png"/><Relationship Id="rId8"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slide" Target="/ppt/slides/slide31.xml"/><Relationship Id="rId4" Type="http://schemas.openxmlformats.org/officeDocument/2006/relationships/slide" Target="/ppt/slides/slide34.xml"/><Relationship Id="rId5" Type="http://schemas.openxmlformats.org/officeDocument/2006/relationships/slide" Target="/ppt/slides/slide33.xml"/><Relationship Id="rId6" Type="http://schemas.openxmlformats.org/officeDocument/2006/relationships/slide" Target="/ppt/slides/slide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slide" Target="/ppt/slides/slide32.xml"/><Relationship Id="rId4" Type="http://schemas.openxmlformats.org/officeDocument/2006/relationships/hyperlink" Target="http://drive.google.com/file/d/1mxK-pqkUjy-jYrX5ykHkGVvJuCe9Ws1m/view" TargetMode="External"/><Relationship Id="rId5" Type="http://schemas.openxmlformats.org/officeDocument/2006/relationships/image" Target="../media/image23.jpg"/><Relationship Id="rId6" Type="http://schemas.openxmlformats.org/officeDocument/2006/relationships/slide" Target="/ppt/slides/slide31.xml"/><Relationship Id="rId7"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slide" Target="/ppt/slides/slide33.xml"/><Relationship Id="rId4" Type="http://schemas.openxmlformats.org/officeDocument/2006/relationships/slide" Target="/ppt/slides/slide31.xml"/><Relationship Id="rId5" Type="http://schemas.openxmlformats.org/officeDocument/2006/relationships/image" Target="../media/image11.png"/><Relationship Id="rId6"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slide" Target="/ppt/slides/slide34.xml"/><Relationship Id="rId4" Type="http://schemas.openxmlformats.org/officeDocument/2006/relationships/image" Target="../media/image31.png"/><Relationship Id="rId5" Type="http://schemas.openxmlformats.org/officeDocument/2006/relationships/slide" Target="/ppt/slides/slide35.xml"/><Relationship Id="rId6"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slide" Target="/ppt/slides/slide35.xml"/><Relationship Id="rId4" Type="http://schemas.openxmlformats.org/officeDocument/2006/relationships/slide" Target="/ppt/slides/slide38.xml"/><Relationship Id="rId5" Type="http://schemas.openxmlformats.org/officeDocument/2006/relationships/slide" Target="/ppt/slides/slide37.xml"/><Relationship Id="rId6" Type="http://schemas.openxmlformats.org/officeDocument/2006/relationships/slide" Target="/ppt/slides/slide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slide" Target="/ppt/slides/slide36.xml"/><Relationship Id="rId4" Type="http://schemas.openxmlformats.org/officeDocument/2006/relationships/hyperlink" Target="http://drive.google.com/file/d/18WIZRDuoKKACd5ovnWuXJ6yhSCiHsxUA/view" TargetMode="External"/><Relationship Id="rId5" Type="http://schemas.openxmlformats.org/officeDocument/2006/relationships/image" Target="../media/image21.jpg"/><Relationship Id="rId6" Type="http://schemas.openxmlformats.org/officeDocument/2006/relationships/slide" Target="/ppt/slides/slide35.xml"/><Relationship Id="rId7"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slide" Target="/ppt/slides/slide37.xml"/><Relationship Id="rId4" Type="http://schemas.openxmlformats.org/officeDocument/2006/relationships/image" Target="../media/image35.png"/><Relationship Id="rId5" Type="http://schemas.openxmlformats.org/officeDocument/2006/relationships/hyperlink" Target="http://drive.google.com/file/d/1hVc2on2jx_LuM2epRoBBTzJ9BfKCgxjv/view" TargetMode="External"/><Relationship Id="rId6" Type="http://schemas.openxmlformats.org/officeDocument/2006/relationships/image" Target="../media/image18.jpg"/><Relationship Id="rId7" Type="http://schemas.openxmlformats.org/officeDocument/2006/relationships/slide" Target="/ppt/slides/slide35.xml"/><Relationship Id="rId8"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slide" Target="/ppt/slides/slide38.xml"/><Relationship Id="rId4" Type="http://schemas.openxmlformats.org/officeDocument/2006/relationships/hyperlink" Target="http://drive.google.com/file/d/1yH1Gxq8L8QWYoWQXuAMzkuR2n2lGiguz/view" TargetMode="External"/><Relationship Id="rId5" Type="http://schemas.openxmlformats.org/officeDocument/2006/relationships/image" Target="../media/image34.jpg"/><Relationship Id="rId6" Type="http://schemas.openxmlformats.org/officeDocument/2006/relationships/slide" Target="/ppt/slides/slide39.xml"/><Relationship Id="rId7"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slide" Target="/ppt/slides/slide39.xml"/><Relationship Id="rId4" Type="http://schemas.openxmlformats.org/officeDocument/2006/relationships/image" Target="../media/image48.png"/><Relationship Id="rId5" Type="http://schemas.openxmlformats.org/officeDocument/2006/relationships/slide" Target="/ppt/slides/slide43.xml"/><Relationship Id="rId6" Type="http://schemas.openxmlformats.org/officeDocument/2006/relationships/slide" Target="/ppt/slides/slide41.xml"/><Relationship Id="rId7" Type="http://schemas.openxmlformats.org/officeDocument/2006/relationships/slide" Target="/ppt/slides/slide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slide" Target="/ppt/slides/slide4.xml"/><Relationship Id="rId4" Type="http://schemas.openxmlformats.org/officeDocument/2006/relationships/slide" Target="/ppt/slides/slide26.xml"/><Relationship Id="rId5" Type="http://schemas.openxmlformats.org/officeDocument/2006/relationships/slide" Target="/ppt/slides/slide5.xml"/><Relationship Id="rId6"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slide" Target="/ppt/slides/slide40.xml"/><Relationship Id="rId4" Type="http://schemas.openxmlformats.org/officeDocument/2006/relationships/hyperlink" Target="http://drive.google.com/file/d/14mc26iP6mVzTJjTHhkKMwqXd4RYsyN5C/view" TargetMode="External"/><Relationship Id="rId5" Type="http://schemas.openxmlformats.org/officeDocument/2006/relationships/image" Target="../media/image19.jpg"/><Relationship Id="rId6" Type="http://schemas.openxmlformats.org/officeDocument/2006/relationships/slide" Target="/ppt/slides/slide39.xml"/><Relationship Id="rId7"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slide" Target="/ppt/slides/slide41.xml"/><Relationship Id="rId4" Type="http://schemas.openxmlformats.org/officeDocument/2006/relationships/image" Target="../media/image52.png"/><Relationship Id="rId5" Type="http://schemas.openxmlformats.org/officeDocument/2006/relationships/slide" Target="/ppt/slides/slide42.xml"/><Relationship Id="rId6" Type="http://schemas.openxmlformats.org/officeDocument/2006/relationships/slide" Target="/ppt/slides/slide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slide" Target="/ppt/slides/slide42.xml"/><Relationship Id="rId4" Type="http://schemas.openxmlformats.org/officeDocument/2006/relationships/hyperlink" Target="http://drive.google.com/file/d/1h8LGFXH48TsJdcpUwK94rDA_1WYOJtSN/view" TargetMode="External"/><Relationship Id="rId5" Type="http://schemas.openxmlformats.org/officeDocument/2006/relationships/image" Target="../media/image1.png"/><Relationship Id="rId6" Type="http://schemas.openxmlformats.org/officeDocument/2006/relationships/slide" Target="/ppt/slides/slide44.xml"/><Relationship Id="rId7"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slide" Target="/ppt/slides/slide43.xml"/><Relationship Id="rId4" Type="http://schemas.openxmlformats.org/officeDocument/2006/relationships/hyperlink" Target="http://drive.google.com/file/d/1Q2XE4hkqgOy_ZSskCXKTtG-YVpUhv9Hf/view" TargetMode="External"/><Relationship Id="rId5" Type="http://schemas.openxmlformats.org/officeDocument/2006/relationships/image" Target="../media/image1.png"/><Relationship Id="rId6" Type="http://schemas.openxmlformats.org/officeDocument/2006/relationships/slide" Target="/ppt/slides/slide39.xml"/><Relationship Id="rId7"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slide" Target="/ppt/slides/slide44.xml"/><Relationship Id="rId4" Type="http://schemas.openxmlformats.org/officeDocument/2006/relationships/image" Target="../media/image39.jpg"/><Relationship Id="rId5" Type="http://schemas.openxmlformats.org/officeDocument/2006/relationships/image" Target="../media/image32.jpg"/><Relationship Id="rId6" Type="http://schemas.openxmlformats.org/officeDocument/2006/relationships/slide" Target="/ppt/slides/slide45.xml"/><Relationship Id="rId7" Type="http://schemas.openxmlformats.org/officeDocument/2006/relationships/slide" Target="/ppt/slides/slide46.xml"/><Relationship Id="rId8" Type="http://schemas.openxmlformats.org/officeDocument/2006/relationships/slide" Target="/ppt/slides/slide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slide" Target="/ppt/slides/slide45.xml"/><Relationship Id="rId4" Type="http://schemas.openxmlformats.org/officeDocument/2006/relationships/slide" Target="/ppt/slides/slide44.xml"/><Relationship Id="rId5"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slide" Target="/ppt/slides/slide46.xml"/><Relationship Id="rId4" Type="http://schemas.openxmlformats.org/officeDocument/2006/relationships/hyperlink" Target="http://drive.google.com/file/d/1quDaITNJKFiu5Va36jR-yjXwfx_BMlyx/view" TargetMode="External"/><Relationship Id="rId5" Type="http://schemas.openxmlformats.org/officeDocument/2006/relationships/image" Target="../media/image25.jpg"/><Relationship Id="rId6" Type="http://schemas.openxmlformats.org/officeDocument/2006/relationships/slide" Target="/ppt/slides/slide47.xml"/><Relationship Id="rId7"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slide" Target="/ppt/slides/slide47.xml"/><Relationship Id="rId4" Type="http://schemas.openxmlformats.org/officeDocument/2006/relationships/slide" Target="/ppt/slides/slide48.xml"/><Relationship Id="rId5" Type="http://schemas.openxmlformats.org/officeDocument/2006/relationships/image" Target="../media/image4.png"/><Relationship Id="rId6"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slide" Target="/ppt/slides/slide48.xml"/><Relationship Id="rId4" Type="http://schemas.openxmlformats.org/officeDocument/2006/relationships/hyperlink" Target="http://drive.google.com/file/d/18GVqe3X5ILQP8StXz3uut-53ino4wxx3/view" TargetMode="External"/><Relationship Id="rId9" Type="http://schemas.openxmlformats.org/officeDocument/2006/relationships/image" Target="../media/image4.png"/><Relationship Id="rId5" Type="http://schemas.openxmlformats.org/officeDocument/2006/relationships/image" Target="../media/image33.jpg"/><Relationship Id="rId6" Type="http://schemas.openxmlformats.org/officeDocument/2006/relationships/slide" Target="/ppt/slides/slide44.xml"/><Relationship Id="rId7" Type="http://schemas.openxmlformats.org/officeDocument/2006/relationships/image" Target="../media/image11.png"/><Relationship Id="rId8" Type="http://schemas.openxmlformats.org/officeDocument/2006/relationships/slide" Target="/ppt/slides/slide5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slide" Target="/ppt/slides/slide49.xml"/><Relationship Id="rId4" Type="http://schemas.openxmlformats.org/officeDocument/2006/relationships/image" Target="../media/image29.png"/><Relationship Id="rId5" Type="http://schemas.openxmlformats.org/officeDocument/2006/relationships/hyperlink" Target="http://drive.google.com/file/d/1IxCzddfvh4VWzMAlX3SYtjEAvSxony5D/view" TargetMode="External"/><Relationship Id="rId6" Type="http://schemas.openxmlformats.org/officeDocument/2006/relationships/image" Target="../media/image30.jpg"/><Relationship Id="rId7" Type="http://schemas.openxmlformats.org/officeDocument/2006/relationships/slide" Target="/ppt/slides/slide50.xml"/><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slide" Target="/ppt/slides/slide5.xml"/><Relationship Id="rId4" Type="http://schemas.openxmlformats.org/officeDocument/2006/relationships/slide" Target="/ppt/slides/slide6.xml"/><Relationship Id="rId5" Type="http://schemas.openxmlformats.org/officeDocument/2006/relationships/slide" Target="/ppt/slides/slide7.xml"/><Relationship Id="rId6" Type="http://schemas.openxmlformats.org/officeDocument/2006/relationships/slide" Target="/ppt/slides/slide7.xml"/><Relationship Id="rId7" Type="http://schemas.openxmlformats.org/officeDocument/2006/relationships/slide" Target="/ppt/slides/slide8.xml"/><Relationship Id="rId8"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slide" Target="/ppt/slides/slide50.xml"/><Relationship Id="rId4" Type="http://schemas.openxmlformats.org/officeDocument/2006/relationships/slide" Target="/ppt/slides/slide53.xml"/><Relationship Id="rId5" Type="http://schemas.openxmlformats.org/officeDocument/2006/relationships/slide" Target="/ppt/slides/slide52.xml"/><Relationship Id="rId6" Type="http://schemas.openxmlformats.org/officeDocument/2006/relationships/slide" Target="/ppt/slides/slide5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slide" Target="/ppt/slides/slide51.xml"/><Relationship Id="rId4" Type="http://schemas.openxmlformats.org/officeDocument/2006/relationships/image" Target="../media/image44.png"/><Relationship Id="rId9" Type="http://schemas.openxmlformats.org/officeDocument/2006/relationships/image" Target="../media/image42.png"/><Relationship Id="rId5" Type="http://schemas.openxmlformats.org/officeDocument/2006/relationships/slide" Target="/ppt/slides/slide50.xml"/><Relationship Id="rId6" Type="http://schemas.openxmlformats.org/officeDocument/2006/relationships/image" Target="../media/image11.png"/><Relationship Id="rId7" Type="http://schemas.openxmlformats.org/officeDocument/2006/relationships/hyperlink" Target="http://drive.google.com/file/d/1__zwrcWQTQtE9PuCIaixirVg5R3RmBQL/view" TargetMode="External"/><Relationship Id="rId8" Type="http://schemas.openxmlformats.org/officeDocument/2006/relationships/image" Target="../media/image3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slide" Target="/ppt/slides/slide52.xml"/><Relationship Id="rId4" Type="http://schemas.openxmlformats.org/officeDocument/2006/relationships/image" Target="../media/image41.png"/><Relationship Id="rId5" Type="http://schemas.openxmlformats.org/officeDocument/2006/relationships/slide" Target="/ppt/slides/slide50.xml"/><Relationship Id="rId6"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slide" Target="/ppt/slides/slide53.xml"/><Relationship Id="rId4" Type="http://schemas.openxmlformats.org/officeDocument/2006/relationships/hyperlink" Target="http://drive.google.com/file/d/1YSaRMtOWMa-zm7Gn9WFhPieBu8DzRSlr/view" TargetMode="External"/><Relationship Id="rId5" Type="http://schemas.openxmlformats.org/officeDocument/2006/relationships/image" Target="../media/image1.png"/><Relationship Id="rId6" Type="http://schemas.openxmlformats.org/officeDocument/2006/relationships/slide" Target="/ppt/slides/slide54.xml"/><Relationship Id="rId7"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slide" Target="/ppt/slides/slide54.xml"/><Relationship Id="rId4" Type="http://schemas.openxmlformats.org/officeDocument/2006/relationships/slide" Target="/ppt/slides/slide57.xml"/><Relationship Id="rId5" Type="http://schemas.openxmlformats.org/officeDocument/2006/relationships/slide" Target="/ppt/slides/slide56.xml"/><Relationship Id="rId6" Type="http://schemas.openxmlformats.org/officeDocument/2006/relationships/slide" Target="/ppt/slides/slide5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slide" Target="/ppt/slides/slide55.xml"/><Relationship Id="rId4" Type="http://schemas.openxmlformats.org/officeDocument/2006/relationships/slide" Target="/ppt/slides/slide55.xml"/><Relationship Id="rId9" Type="http://schemas.openxmlformats.org/officeDocument/2006/relationships/image" Target="../media/image4.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38.png"/><Relationship Id="rId8" Type="http://schemas.openxmlformats.org/officeDocument/2006/relationships/slide" Target="/ppt/slides/slide5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slide" Target="/ppt/slides/slide56.xml"/><Relationship Id="rId4" Type="http://schemas.openxmlformats.org/officeDocument/2006/relationships/image" Target="../media/image40.png"/><Relationship Id="rId5" Type="http://schemas.openxmlformats.org/officeDocument/2006/relationships/slide" Target="/ppt/slides/slide5.xml"/><Relationship Id="rId6"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slide" Target="/ppt/slides/slide57.xml"/><Relationship Id="rId4" Type="http://schemas.openxmlformats.org/officeDocument/2006/relationships/hyperlink" Target="http://drive.google.com/file/d/1WKiMAZ1QKUN-tRQRqJO-gqH0UfRdQ7Fn/view" TargetMode="External"/><Relationship Id="rId5" Type="http://schemas.openxmlformats.org/officeDocument/2006/relationships/image" Target="../media/image51.jpg"/><Relationship Id="rId6" Type="http://schemas.openxmlformats.org/officeDocument/2006/relationships/slide" Target="/ppt/slides/slide5.xml"/><Relationship Id="rId7"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slide" Target="/ppt/slides/slide58.xml"/><Relationship Id="rId4" Type="http://schemas.openxmlformats.org/officeDocument/2006/relationships/slide" Target="/ppt/slides/slide59.xml"/><Relationship Id="rId5"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slide" Target="/ppt/slides/slide59.xml"/><Relationship Id="rId4" Type="http://schemas.openxmlformats.org/officeDocument/2006/relationships/image" Target="../media/image4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slide" Target="/ppt/slides/slide6.xml"/><Relationship Id="rId4" Type="http://schemas.openxmlformats.org/officeDocument/2006/relationships/hyperlink" Target="http://drive.google.com/file/d/1UObLrCgotku8hXXHT_ArkWP8nNcN4_wJ/view" TargetMode="External"/><Relationship Id="rId5" Type="http://schemas.openxmlformats.org/officeDocument/2006/relationships/image" Target="../media/image1.png"/><Relationship Id="rId6" Type="http://schemas.openxmlformats.org/officeDocument/2006/relationships/slide" Target="/ppt/slides/slide9.xml"/><Relationship Id="rId7"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slide" Target="/ppt/slides/slide60.xml"/><Relationship Id="rId4" Type="http://schemas.openxmlformats.org/officeDocument/2006/relationships/slide" Target="/ppt/slides/slide1.xml"/><Relationship Id="rId5" Type="http://schemas.openxmlformats.org/officeDocument/2006/relationships/image" Target="../media/image11.png"/><Relationship Id="rId6"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slide" Target="/ppt/slides/slide7.xml"/><Relationship Id="rId4" Type="http://schemas.openxmlformats.org/officeDocument/2006/relationships/hyperlink" Target="http://drive.google.com/file/d/1m97ou1Ljz72as7W54yV8kVqgCyrXtF0F/view" TargetMode="External"/><Relationship Id="rId5" Type="http://schemas.openxmlformats.org/officeDocument/2006/relationships/image" Target="../media/image6.jpg"/><Relationship Id="rId6" Type="http://schemas.openxmlformats.org/officeDocument/2006/relationships/slide" Target="/ppt/slides/slide5.xml"/><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slide" Target="/ppt/slides/slide8.xml"/><Relationship Id="rId4" Type="http://schemas.openxmlformats.org/officeDocument/2006/relationships/hyperlink" Target="http://drive.google.com/file/d/1nbDVkuUtBaSMdFsU0l38MKfJ7YIOG-Uc/view" TargetMode="External"/><Relationship Id="rId5" Type="http://schemas.openxmlformats.org/officeDocument/2006/relationships/image" Target="../media/image2.jpg"/><Relationship Id="rId6" Type="http://schemas.openxmlformats.org/officeDocument/2006/relationships/slide" Target="/ppt/slides/slide5.xml"/><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slide" Target="/ppt/slides/slide9.xml"/><Relationship Id="rId4" Type="http://schemas.openxmlformats.org/officeDocument/2006/relationships/slide" Target="/ppt/slides/slide10.xml"/><Relationship Id="rId5" Type="http://schemas.openxmlformats.org/officeDocument/2006/relationships/slide" Target="/ppt/slides/slide11.xml"/><Relationship Id="rId6" Type="http://schemas.openxmlformats.org/officeDocument/2006/relationships/slide" Target="/ppt/slides/slide12.xml"/><Relationship Id="rId7" Type="http://schemas.openxmlformats.org/officeDocument/2006/relationships/slide" Target="/ppt/slides/slide12.xml"/><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6" name="Shape 146"/>
        <p:cNvGrpSpPr/>
        <p:nvPr/>
      </p:nvGrpSpPr>
      <p:grpSpPr>
        <a:xfrm>
          <a:off x="0" y="0"/>
          <a:ext cx="0" cy="0"/>
          <a:chOff x="0" y="0"/>
          <a:chExt cx="0" cy="0"/>
        </a:xfrm>
      </p:grpSpPr>
      <p:pic>
        <p:nvPicPr>
          <p:cNvPr id="147" name="Google Shape;147;p13"/>
          <p:cNvPicPr preferRelativeResize="0"/>
          <p:nvPr/>
        </p:nvPicPr>
        <p:blipFill>
          <a:blip r:embed="rId3">
            <a:alphaModFix/>
          </a:blip>
          <a:stretch>
            <a:fillRect/>
          </a:stretch>
        </p:blipFill>
        <p:spPr>
          <a:xfrm>
            <a:off x="1310125" y="1516625"/>
            <a:ext cx="6355501" cy="2948250"/>
          </a:xfrm>
          <a:prstGeom prst="rect">
            <a:avLst/>
          </a:prstGeom>
          <a:noFill/>
          <a:ln>
            <a:noFill/>
          </a:ln>
        </p:spPr>
      </p:pic>
      <p:sp>
        <p:nvSpPr>
          <p:cNvPr id="148" name="Google Shape;148;p13"/>
          <p:cNvSpPr txBox="1"/>
          <p:nvPr/>
        </p:nvSpPr>
        <p:spPr>
          <a:xfrm>
            <a:off x="1148550" y="225725"/>
            <a:ext cx="6846900" cy="9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FFFFFF"/>
                </a:solidFill>
                <a:latin typeface="Didact Gothic"/>
                <a:ea typeface="Didact Gothic"/>
                <a:cs typeface="Didact Gothic"/>
                <a:sym typeface="Didact Gothic"/>
              </a:rPr>
              <a:t>1 in 7 million: </a:t>
            </a:r>
            <a:br>
              <a:rPr b="1" lang="en-US" sz="3600">
                <a:solidFill>
                  <a:srgbClr val="FFFFFF"/>
                </a:solidFill>
                <a:latin typeface="Didact Gothic"/>
                <a:ea typeface="Didact Gothic"/>
                <a:cs typeface="Didact Gothic"/>
                <a:sym typeface="Didact Gothic"/>
              </a:rPr>
            </a:br>
            <a:r>
              <a:rPr b="1" lang="en-US" sz="3600">
                <a:solidFill>
                  <a:srgbClr val="FFFFFF"/>
                </a:solidFill>
                <a:latin typeface="Didact Gothic"/>
                <a:ea typeface="Didact Gothic"/>
                <a:cs typeface="Didact Gothic"/>
                <a:sym typeface="Didact Gothic"/>
              </a:rPr>
              <a:t>Which Hong Konger are you? </a:t>
            </a:r>
            <a:endParaRPr b="1" sz="3600">
              <a:solidFill>
                <a:srgbClr val="FFFFFF"/>
              </a:solidFill>
              <a:latin typeface="Didact Gothic"/>
              <a:ea typeface="Didact Gothic"/>
              <a:cs typeface="Didact Gothic"/>
              <a:sym typeface="Didact Gothic"/>
            </a:endParaRPr>
          </a:p>
        </p:txBody>
      </p:sp>
      <p:sp>
        <p:nvSpPr>
          <p:cNvPr id="149" name="Google Shape;149;p13"/>
          <p:cNvSpPr txBox="1"/>
          <p:nvPr/>
        </p:nvSpPr>
        <p:spPr>
          <a:xfrm>
            <a:off x="1310125" y="4503000"/>
            <a:ext cx="66282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Didact Gothic"/>
                <a:ea typeface="Didact Gothic"/>
                <a:cs typeface="Didact Gothic"/>
                <a:sym typeface="Didact Gothic"/>
              </a:rPr>
              <a:t>Brought to you by: 	</a:t>
            </a:r>
            <a:r>
              <a:rPr lang="en-US" sz="1800">
                <a:solidFill>
                  <a:srgbClr val="FFFFFF"/>
                </a:solidFill>
                <a:latin typeface="Permanent Marker"/>
                <a:ea typeface="Permanent Marker"/>
                <a:cs typeface="Permanent Marker"/>
                <a:sym typeface="Permanent Marker"/>
              </a:rPr>
              <a:t>Conversations with the courageous </a:t>
            </a:r>
            <a:endParaRPr sz="1800">
              <a:solidFill>
                <a:srgbClr val="FFFFFF"/>
              </a:solidFill>
              <a:latin typeface="Permanent Marker"/>
              <a:ea typeface="Permanent Marker"/>
              <a:cs typeface="Permanent Marker"/>
              <a:sym typeface="Permanent Mark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2">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txBox="1"/>
          <p:nvPr>
            <p:ph idx="1" type="body"/>
          </p:nvPr>
        </p:nvSpPr>
        <p:spPr>
          <a:xfrm>
            <a:off x="577825" y="304700"/>
            <a:ext cx="8229600" cy="3394500"/>
          </a:xfrm>
          <a:prstGeom prst="rect">
            <a:avLst/>
          </a:prstGeom>
          <a:noFill/>
          <a:ln>
            <a:noFill/>
          </a:ln>
        </p:spPr>
        <p:txBody>
          <a:bodyPr anchorCtr="0" anchor="t" bIns="45700" lIns="91425" spcFirstLastPara="1" rIns="91425" wrap="square" tIns="45700">
            <a:noAutofit/>
          </a:bodyPr>
          <a:lstStyle/>
          <a:p>
            <a:pPr indent="-9525" lvl="0" marL="114300" rtl="0" algn="l">
              <a:lnSpc>
                <a:spcPct val="80000"/>
              </a:lnSpc>
              <a:spcBef>
                <a:spcPts val="700"/>
              </a:spcBef>
              <a:spcAft>
                <a:spcPts val="0"/>
              </a:spcAft>
              <a:buSzPts val="1781"/>
              <a:buNone/>
            </a:pPr>
            <a:r>
              <a:rPr lang="en-US" sz="1875">
                <a:latin typeface="Bookman Old Style"/>
                <a:ea typeface="Bookman Old Style"/>
                <a:cs typeface="Bookman Old Style"/>
                <a:sym typeface="Bookman Old Style"/>
              </a:rPr>
              <a:t>You head towards the street, ready to flag down a taxi, except you see a group of riot police heading over. You slow, in case they become suspicious of you, and even hold your hands up. “ Where can I flag a taxi?”, you ask.  An officer approaches and pushes you to the ground</a:t>
            </a:r>
            <a:endParaRPr sz="1875">
              <a:latin typeface="Bookman Old Style"/>
              <a:ea typeface="Bookman Old Style"/>
              <a:cs typeface="Bookman Old Style"/>
              <a:sym typeface="Bookman Old Style"/>
            </a:endParaRPr>
          </a:p>
        </p:txBody>
      </p:sp>
      <p:pic>
        <p:nvPicPr>
          <p:cNvPr id="232" name="Google Shape;232;p22" title="y2mate.com - _qj195PInCp0_360p.mp4">
            <a:hlinkClick r:id="rId4"/>
          </p:cNvPr>
          <p:cNvPicPr preferRelativeResize="0"/>
          <p:nvPr/>
        </p:nvPicPr>
        <p:blipFill>
          <a:blip r:embed="rId5">
            <a:alphaModFix/>
          </a:blip>
          <a:stretch>
            <a:fillRect/>
          </a:stretch>
        </p:blipFill>
        <p:spPr>
          <a:xfrm>
            <a:off x="751150" y="1672113"/>
            <a:ext cx="5182974" cy="2883025"/>
          </a:xfrm>
          <a:prstGeom prst="rect">
            <a:avLst/>
          </a:prstGeom>
          <a:noFill/>
          <a:ln>
            <a:noFill/>
          </a:ln>
        </p:spPr>
      </p:pic>
      <p:pic>
        <p:nvPicPr>
          <p:cNvPr id="233" name="Google Shape;233;p22">
            <a:hlinkClick action="ppaction://hlinksldjump" r:id="rId6"/>
          </p:cNvPr>
          <p:cNvPicPr preferRelativeResize="0"/>
          <p:nvPr/>
        </p:nvPicPr>
        <p:blipFill>
          <a:blip r:embed="rId7">
            <a:alphaModFix/>
          </a:blip>
          <a:stretch>
            <a:fillRect/>
          </a:stretch>
        </p:blipFill>
        <p:spPr>
          <a:xfrm>
            <a:off x="7775675" y="3433150"/>
            <a:ext cx="1255850" cy="1255850"/>
          </a:xfrm>
          <a:prstGeom prst="rect">
            <a:avLst/>
          </a:prstGeom>
          <a:noFill/>
          <a:ln>
            <a:noFill/>
          </a:ln>
        </p:spPr>
      </p:pic>
      <p:sp>
        <p:nvSpPr>
          <p:cNvPr id="234" name="Google Shape;234;p22"/>
          <p:cNvSpPr txBox="1"/>
          <p:nvPr/>
        </p:nvSpPr>
        <p:spPr>
          <a:xfrm>
            <a:off x="5867400" y="4355350"/>
            <a:ext cx="18573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000">
                <a:solidFill>
                  <a:schemeClr val="lt1"/>
                </a:solidFill>
                <a:latin typeface="Helvetica Neue"/>
                <a:ea typeface="Helvetica Neue"/>
                <a:cs typeface="Helvetica Neue"/>
                <a:sym typeface="Helvetica Neue"/>
              </a:rPr>
              <a:t>What’s next?</a:t>
            </a:r>
            <a:endParaRPr sz="2000"/>
          </a:p>
        </p:txBody>
      </p:sp>
      <p:sp>
        <p:nvSpPr>
          <p:cNvPr id="235" name="Google Shape;235;p22"/>
          <p:cNvSpPr txBox="1"/>
          <p:nvPr/>
        </p:nvSpPr>
        <p:spPr>
          <a:xfrm>
            <a:off x="0" y="0"/>
            <a:ext cx="4175100" cy="3000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HURT BY POLICE😓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3">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txBox="1"/>
          <p:nvPr>
            <p:ph idx="1" type="body"/>
          </p:nvPr>
        </p:nvSpPr>
        <p:spPr>
          <a:xfrm>
            <a:off x="357075" y="900668"/>
            <a:ext cx="8229600" cy="1438500"/>
          </a:xfrm>
          <a:prstGeom prst="rect">
            <a:avLst/>
          </a:prstGeom>
          <a:noFill/>
          <a:ln>
            <a:noFill/>
          </a:ln>
        </p:spPr>
        <p:txBody>
          <a:bodyPr anchorCtr="0" anchor="t" bIns="45700" lIns="91425" spcFirstLastPara="1" rIns="91425" wrap="square" tIns="45700">
            <a:noAutofit/>
          </a:bodyPr>
          <a:lstStyle/>
          <a:p>
            <a:pPr indent="-9525" lvl="0" marL="114300" rtl="0" algn="l">
              <a:lnSpc>
                <a:spcPct val="80000"/>
              </a:lnSpc>
              <a:spcBef>
                <a:spcPts val="700"/>
              </a:spcBef>
              <a:spcAft>
                <a:spcPts val="0"/>
              </a:spcAft>
              <a:buSzPts val="1781"/>
              <a:buNone/>
            </a:pPr>
            <a:r>
              <a:rPr i="1" lang="en-US" sz="1875">
                <a:latin typeface="Didact Gothic"/>
                <a:ea typeface="Didact Gothic"/>
                <a:cs typeface="Didact Gothic"/>
                <a:sym typeface="Didact Gothic"/>
              </a:rPr>
              <a:t>*Beep* </a:t>
            </a:r>
            <a:r>
              <a:rPr lang="en-US" sz="1875">
                <a:latin typeface="Didact Gothic"/>
                <a:ea typeface="Didact Gothic"/>
                <a:cs typeface="Didact Gothic"/>
                <a:sym typeface="Didact Gothic"/>
              </a:rPr>
              <a:t>Goes your Octopus card as you enter the gates. You go down the escalators, across the platform...you’ve been on the MTR so many times in your life, you’re on autopilot. You put in your earphones for some music - except all of sudden, </a:t>
            </a:r>
            <a:r>
              <a:rPr lang="en-US" sz="1875">
                <a:latin typeface="Didact Gothic"/>
                <a:ea typeface="Didact Gothic"/>
                <a:cs typeface="Didact Gothic"/>
                <a:sym typeface="Didact Gothic"/>
              </a:rPr>
              <a:t>you hear screaming - </a:t>
            </a:r>
            <a:endParaRPr sz="1875">
              <a:latin typeface="Didact Gothic"/>
              <a:ea typeface="Didact Gothic"/>
              <a:cs typeface="Didact Gothic"/>
              <a:sym typeface="Didact Gothic"/>
            </a:endParaRPr>
          </a:p>
        </p:txBody>
      </p:sp>
      <p:sp>
        <p:nvSpPr>
          <p:cNvPr id="242" name="Google Shape;242;p23"/>
          <p:cNvSpPr txBox="1"/>
          <p:nvPr/>
        </p:nvSpPr>
        <p:spPr>
          <a:xfrm>
            <a:off x="4612800" y="2089025"/>
            <a:ext cx="3960900" cy="1886400"/>
          </a:xfrm>
          <a:prstGeom prst="rect">
            <a:avLst/>
          </a:prstGeom>
          <a:noFill/>
          <a:ln>
            <a:noFill/>
          </a:ln>
        </p:spPr>
        <p:txBody>
          <a:bodyPr anchorCtr="0" anchor="t" bIns="91425" lIns="91425" spcFirstLastPara="1" rIns="91425" wrap="square" tIns="91425">
            <a:noAutofit/>
          </a:bodyPr>
          <a:lstStyle/>
          <a:p>
            <a:pPr indent="-9525" lvl="0" marL="114300" marR="0" rtl="0" algn="l">
              <a:lnSpc>
                <a:spcPct val="80000"/>
              </a:lnSpc>
              <a:spcBef>
                <a:spcPts val="700"/>
              </a:spcBef>
              <a:spcAft>
                <a:spcPts val="0"/>
              </a:spcAft>
              <a:buClr>
                <a:srgbClr val="000000"/>
              </a:buClr>
              <a:buSzPts val="1781"/>
              <a:buFont typeface="Arial"/>
              <a:buNone/>
            </a:pPr>
            <a:r>
              <a:rPr lang="en-US" sz="2100">
                <a:solidFill>
                  <a:schemeClr val="lt1"/>
                </a:solidFill>
                <a:latin typeface="Didact Gothic"/>
                <a:ea typeface="Didact Gothic"/>
                <a:cs typeface="Didact Gothic"/>
                <a:sym typeface="Didact Gothic"/>
              </a:rPr>
              <a:t>You are </a:t>
            </a:r>
            <a:r>
              <a:rPr b="1" lang="en-US" sz="2100">
                <a:solidFill>
                  <a:schemeClr val="lt1"/>
                </a:solidFill>
                <a:highlight>
                  <a:srgbClr val="990000"/>
                </a:highlight>
                <a:latin typeface="Didact Gothic"/>
                <a:ea typeface="Didact Gothic"/>
                <a:cs typeface="Didact Gothic"/>
                <a:sym typeface="Didact Gothic"/>
              </a:rPr>
              <a:t>indiscriminately attacked by police</a:t>
            </a:r>
            <a:r>
              <a:rPr lang="en-US" sz="2100">
                <a:solidFill>
                  <a:schemeClr val="lt1"/>
                </a:solidFill>
                <a:latin typeface="Didact Gothic"/>
                <a:ea typeface="Didact Gothic"/>
                <a:cs typeface="Didact Gothic"/>
                <a:sym typeface="Didact Gothic"/>
              </a:rPr>
              <a:t>, heavily injured, sent to hospital and </a:t>
            </a:r>
            <a:r>
              <a:rPr b="1" lang="en-US" sz="2100">
                <a:solidFill>
                  <a:schemeClr val="lt1"/>
                </a:solidFill>
                <a:latin typeface="Didact Gothic"/>
                <a:ea typeface="Didact Gothic"/>
                <a:cs typeface="Didact Gothic"/>
                <a:sym typeface="Didact Gothic"/>
              </a:rPr>
              <a:t>now require long-term psychological therapy.</a:t>
            </a:r>
            <a:endParaRPr b="1" sz="2100">
              <a:solidFill>
                <a:schemeClr val="lt1"/>
              </a:solidFill>
              <a:latin typeface="Didact Gothic"/>
              <a:ea typeface="Didact Gothic"/>
              <a:cs typeface="Didact Gothic"/>
              <a:sym typeface="Didact Gothic"/>
            </a:endParaRPr>
          </a:p>
        </p:txBody>
      </p:sp>
      <p:pic>
        <p:nvPicPr>
          <p:cNvPr id="243" name="Google Shape;243;p23" title="Chaos on Hong Kong’s MTR network as police beat people on train (1) (online-video-cutter.com).mp4">
            <a:hlinkClick r:id="rId4"/>
          </p:cNvPr>
          <p:cNvPicPr preferRelativeResize="0"/>
          <p:nvPr/>
        </p:nvPicPr>
        <p:blipFill>
          <a:blip r:embed="rId5">
            <a:alphaModFix/>
          </a:blip>
          <a:stretch>
            <a:fillRect/>
          </a:stretch>
        </p:blipFill>
        <p:spPr>
          <a:xfrm>
            <a:off x="357075" y="2033550"/>
            <a:ext cx="4072642" cy="3054475"/>
          </a:xfrm>
          <a:prstGeom prst="rect">
            <a:avLst/>
          </a:prstGeom>
          <a:noFill/>
          <a:ln>
            <a:noFill/>
          </a:ln>
        </p:spPr>
      </p:pic>
      <p:pic>
        <p:nvPicPr>
          <p:cNvPr id="244" name="Google Shape;244;p23">
            <a:hlinkClick action="ppaction://hlinksldjump" r:id="rId6"/>
          </p:cNvPr>
          <p:cNvPicPr preferRelativeResize="0"/>
          <p:nvPr/>
        </p:nvPicPr>
        <p:blipFill>
          <a:blip r:embed="rId7">
            <a:alphaModFix/>
          </a:blip>
          <a:stretch>
            <a:fillRect/>
          </a:stretch>
        </p:blipFill>
        <p:spPr>
          <a:xfrm>
            <a:off x="7762875" y="3565950"/>
            <a:ext cx="1009650" cy="1009650"/>
          </a:xfrm>
          <a:prstGeom prst="rect">
            <a:avLst/>
          </a:prstGeom>
          <a:noFill/>
          <a:ln>
            <a:noFill/>
          </a:ln>
        </p:spPr>
      </p:pic>
      <p:sp>
        <p:nvSpPr>
          <p:cNvPr id="245" name="Google Shape;245;p23"/>
          <p:cNvSpPr txBox="1"/>
          <p:nvPr/>
        </p:nvSpPr>
        <p:spPr>
          <a:xfrm>
            <a:off x="7786650" y="45756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246" name="Google Shape;246;p23"/>
          <p:cNvSpPr txBox="1"/>
          <p:nvPr/>
        </p:nvSpPr>
        <p:spPr>
          <a:xfrm>
            <a:off x="357075" y="348675"/>
            <a:ext cx="52692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550">
                <a:solidFill>
                  <a:schemeClr val="lt1"/>
                </a:solidFill>
                <a:latin typeface="Helvetica Neue"/>
                <a:ea typeface="Helvetica Neue"/>
                <a:cs typeface="Helvetica Neue"/>
                <a:sym typeface="Helvetica Neue"/>
              </a:rPr>
              <a:t>💀 INJURED &amp; TRAUMATISED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4">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ph idx="1" type="body"/>
          </p:nvPr>
        </p:nvSpPr>
        <p:spPr>
          <a:xfrm>
            <a:off x="611850" y="435625"/>
            <a:ext cx="8229600" cy="3394500"/>
          </a:xfrm>
          <a:prstGeom prst="rect">
            <a:avLst/>
          </a:prstGeom>
          <a:noFill/>
          <a:ln>
            <a:noFill/>
          </a:ln>
        </p:spPr>
        <p:txBody>
          <a:bodyPr anchorCtr="0" anchor="t" bIns="45700" lIns="91425" spcFirstLastPara="1" rIns="91425" wrap="square" tIns="45700">
            <a:noAutofit/>
          </a:bodyPr>
          <a:lstStyle/>
          <a:p>
            <a:pPr indent="0" lvl="0" marL="57150" rtl="0" algn="l">
              <a:lnSpc>
                <a:spcPct val="80000"/>
              </a:lnSpc>
              <a:spcBef>
                <a:spcPts val="700"/>
              </a:spcBef>
              <a:spcAft>
                <a:spcPts val="0"/>
              </a:spcAft>
              <a:buSzPts val="1781"/>
              <a:buNone/>
            </a:pPr>
            <a:r>
              <a:rPr lang="en-US" sz="2000">
                <a:latin typeface="Didact Gothic"/>
                <a:ea typeface="Didact Gothic"/>
                <a:cs typeface="Didact Gothic"/>
                <a:sym typeface="Didact Gothic"/>
              </a:rPr>
              <a:t>You stroll down bustling streets lit with neon lights. Many protestors in black are heading home too, exhausted from another day on the street. Some of them are soaking wet from being in the rain.</a:t>
            </a:r>
            <a:br>
              <a:rPr lang="en-US" sz="2000">
                <a:latin typeface="Didact Gothic"/>
                <a:ea typeface="Didact Gothic"/>
                <a:cs typeface="Didact Gothic"/>
                <a:sym typeface="Didact Gothic"/>
              </a:rPr>
            </a:br>
            <a:endParaRPr sz="2000">
              <a:latin typeface="Didact Gothic"/>
              <a:ea typeface="Didact Gothic"/>
              <a:cs typeface="Didact Gothic"/>
              <a:sym typeface="Didact Gothic"/>
            </a:endParaRPr>
          </a:p>
          <a:p>
            <a:pPr indent="0" lvl="0" marL="57150" rtl="0" algn="l">
              <a:lnSpc>
                <a:spcPct val="80000"/>
              </a:lnSpc>
              <a:spcBef>
                <a:spcPts val="700"/>
              </a:spcBef>
              <a:spcAft>
                <a:spcPts val="0"/>
              </a:spcAft>
              <a:buSzPts val="1781"/>
              <a:buNone/>
            </a:pPr>
            <a:r>
              <a:rPr lang="en-US" sz="2000">
                <a:latin typeface="Didact Gothic"/>
                <a:ea typeface="Didact Gothic"/>
                <a:cs typeface="Didact Gothic"/>
                <a:sym typeface="Didact Gothic"/>
              </a:rPr>
              <a:t>Suddenly, two men in black push a third, younger man to the ground. At first you are alarmed of citizens attacking others on a busy street.</a:t>
            </a:r>
            <a:endParaRPr sz="2000">
              <a:latin typeface="Didact Gothic"/>
              <a:ea typeface="Didact Gothic"/>
              <a:cs typeface="Didact Gothic"/>
              <a:sym typeface="Didact Gothic"/>
            </a:endParaRPr>
          </a:p>
          <a:p>
            <a:pPr indent="0" lvl="0" marL="57150" rtl="0" algn="l">
              <a:lnSpc>
                <a:spcPct val="80000"/>
              </a:lnSpc>
              <a:spcBef>
                <a:spcPts val="700"/>
              </a:spcBef>
              <a:spcAft>
                <a:spcPts val="0"/>
              </a:spcAft>
              <a:buSzPts val="1781"/>
              <a:buNone/>
            </a:pPr>
            <a:r>
              <a:rPr lang="en-US" sz="2000">
                <a:latin typeface="Didact Gothic"/>
                <a:ea typeface="Didact Gothic"/>
                <a:cs typeface="Didact Gothic"/>
                <a:sym typeface="Didact Gothic"/>
              </a:rPr>
              <a:t>But WAIT, they have handcuffs...you realise they are police disguised as protestors...</a:t>
            </a:r>
            <a:endParaRPr sz="2000">
              <a:latin typeface="Didact Gothic"/>
              <a:ea typeface="Didact Gothic"/>
              <a:cs typeface="Didact Gothic"/>
              <a:sym typeface="Didact Gothic"/>
            </a:endParaRPr>
          </a:p>
        </p:txBody>
      </p:sp>
      <p:sp>
        <p:nvSpPr>
          <p:cNvPr id="253" name="Google Shape;253;p24">
            <a:hlinkClick action="ppaction://hlinksldjump" r:id="rId4"/>
          </p:cNvPr>
          <p:cNvSpPr/>
          <p:nvPr/>
        </p:nvSpPr>
        <p:spPr>
          <a:xfrm>
            <a:off x="514950" y="2969650"/>
            <a:ext cx="1961700" cy="17370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latin typeface="Lato"/>
                <a:ea typeface="Lato"/>
                <a:cs typeface="Lato"/>
                <a:sym typeface="Lato"/>
              </a:rPr>
              <a:t>You gotta say something, this is not right! </a:t>
            </a:r>
            <a:endParaRPr>
              <a:latin typeface="Lato"/>
              <a:ea typeface="Lato"/>
              <a:cs typeface="Lato"/>
              <a:sym typeface="Lato"/>
            </a:endParaRPr>
          </a:p>
        </p:txBody>
      </p:sp>
      <p:sp>
        <p:nvSpPr>
          <p:cNvPr id="254" name="Google Shape;254;p24">
            <a:hlinkClick action="ppaction://hlinksldjump" r:id="rId5"/>
          </p:cNvPr>
          <p:cNvSpPr/>
          <p:nvPr/>
        </p:nvSpPr>
        <p:spPr>
          <a:xfrm>
            <a:off x="6976350" y="2969650"/>
            <a:ext cx="1865100" cy="19188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latin typeface="Lato"/>
                <a:ea typeface="Lato"/>
                <a:cs typeface="Lato"/>
                <a:sym typeface="Lato"/>
              </a:rPr>
              <a:t>Better not attract attention to yourself - look away and leave.</a:t>
            </a:r>
            <a:endParaRPr>
              <a:latin typeface="Lato"/>
              <a:ea typeface="Lato"/>
              <a:cs typeface="Lato"/>
              <a:sym typeface="Lato"/>
            </a:endParaRPr>
          </a:p>
        </p:txBody>
      </p:sp>
      <p:pic>
        <p:nvPicPr>
          <p:cNvPr id="255" name="Google Shape;255;p24" title="Bloody arrest by undercover police in Hong Kong.mp4">
            <a:hlinkClick r:id="rId6"/>
          </p:cNvPr>
          <p:cNvPicPr preferRelativeResize="0"/>
          <p:nvPr/>
        </p:nvPicPr>
        <p:blipFill>
          <a:blip r:embed="rId7">
            <a:alphaModFix/>
          </a:blip>
          <a:stretch>
            <a:fillRect/>
          </a:stretch>
        </p:blipFill>
        <p:spPr>
          <a:xfrm>
            <a:off x="2723025" y="2224375"/>
            <a:ext cx="3802482" cy="285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5">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txBox="1"/>
          <p:nvPr>
            <p:ph idx="1" type="body"/>
          </p:nvPr>
        </p:nvSpPr>
        <p:spPr>
          <a:xfrm>
            <a:off x="468825" y="973100"/>
            <a:ext cx="4347000" cy="36993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b="1" lang="en-US" sz="2000">
                <a:latin typeface="Impact"/>
                <a:ea typeface="Impact"/>
                <a:cs typeface="Impact"/>
                <a:sym typeface="Impact"/>
              </a:rPr>
              <a:t>“You’ve lost your conscience/morals!”</a:t>
            </a:r>
            <a:r>
              <a:rPr lang="en-US" sz="2000">
                <a:latin typeface="Didact Gothic"/>
                <a:ea typeface="Didact Gothic"/>
                <a:cs typeface="Didact Gothic"/>
                <a:sym typeface="Didact Gothic"/>
              </a:rPr>
              <a:t> you yell at the police from across the street. </a:t>
            </a:r>
            <a:endParaRPr sz="2000">
              <a:latin typeface="Didact Gothic"/>
              <a:ea typeface="Didact Gothic"/>
              <a:cs typeface="Didact Gothic"/>
              <a:sym typeface="Didact Gothic"/>
            </a:endParaRPr>
          </a:p>
          <a:p>
            <a:pPr indent="0" lvl="0" marL="0" rtl="0" algn="l">
              <a:spcBef>
                <a:spcPts val="700"/>
              </a:spcBef>
              <a:spcAft>
                <a:spcPts val="0"/>
              </a:spcAft>
              <a:buNone/>
            </a:pPr>
            <a:r>
              <a:t/>
            </a:r>
            <a:endParaRPr sz="2000">
              <a:latin typeface="Didact Gothic"/>
              <a:ea typeface="Didact Gothic"/>
              <a:cs typeface="Didact Gothic"/>
              <a:sym typeface="Didact Gothic"/>
            </a:endParaRPr>
          </a:p>
          <a:p>
            <a:pPr indent="0" lvl="0" marL="0" rtl="0" algn="l">
              <a:spcBef>
                <a:spcPts val="700"/>
              </a:spcBef>
              <a:spcAft>
                <a:spcPts val="0"/>
              </a:spcAft>
              <a:buNone/>
            </a:pPr>
            <a:r>
              <a:rPr lang="en-US" sz="2000">
                <a:latin typeface="Didact Gothic"/>
                <a:ea typeface="Didact Gothic"/>
                <a:cs typeface="Didact Gothic"/>
                <a:sym typeface="Didact Gothic"/>
              </a:rPr>
              <a:t>Several policemen chase you down the street and beat you with their batons, only stopping when journalists arrive with their cameras. </a:t>
            </a:r>
            <a:endParaRPr sz="2000">
              <a:latin typeface="Didact Gothic"/>
              <a:ea typeface="Didact Gothic"/>
              <a:cs typeface="Didact Gothic"/>
              <a:sym typeface="Didact Gothic"/>
            </a:endParaRPr>
          </a:p>
          <a:p>
            <a:pPr indent="0" lvl="0" marL="0" rtl="0" algn="l">
              <a:spcBef>
                <a:spcPts val="700"/>
              </a:spcBef>
              <a:spcAft>
                <a:spcPts val="0"/>
              </a:spcAft>
              <a:buNone/>
            </a:pPr>
            <a:r>
              <a:t/>
            </a:r>
            <a:endParaRPr sz="2000">
              <a:latin typeface="Didact Gothic"/>
              <a:ea typeface="Didact Gothic"/>
              <a:cs typeface="Didact Gothic"/>
              <a:sym typeface="Didact Gothic"/>
            </a:endParaRPr>
          </a:p>
          <a:p>
            <a:pPr indent="0" lvl="0" marL="0" rtl="0" algn="l">
              <a:spcBef>
                <a:spcPts val="700"/>
              </a:spcBef>
              <a:spcAft>
                <a:spcPts val="0"/>
              </a:spcAft>
              <a:buNone/>
            </a:pPr>
            <a:r>
              <a:rPr lang="en-US" sz="2000">
                <a:latin typeface="Didact Gothic"/>
                <a:ea typeface="Didact Gothic"/>
                <a:cs typeface="Didact Gothic"/>
                <a:sym typeface="Didact Gothic"/>
              </a:rPr>
              <a:t>You have injuries in your head, jaw, shoulder and are arrested.</a:t>
            </a:r>
            <a:endParaRPr sz="2000">
              <a:latin typeface="Didact Gothic"/>
              <a:ea typeface="Didact Gothic"/>
              <a:cs typeface="Didact Gothic"/>
              <a:sym typeface="Didact Gothic"/>
            </a:endParaRPr>
          </a:p>
        </p:txBody>
      </p:sp>
      <p:pic>
        <p:nvPicPr>
          <p:cNvPr id="262" name="Google Shape;262;p25" title="9.2 旺角，一句「阿Sir，你係咪跌咗嘢，係咪跌咗良心」就換來被警棍連打6下，頭部需要縫5針， 左肩腫痛，牙骹鬆脫，左手指不能彎曲.mp4">
            <a:hlinkClick r:id="rId4"/>
          </p:cNvPr>
          <p:cNvPicPr preferRelativeResize="0"/>
          <p:nvPr/>
        </p:nvPicPr>
        <p:blipFill>
          <a:blip r:embed="rId5">
            <a:alphaModFix/>
          </a:blip>
          <a:stretch>
            <a:fillRect/>
          </a:stretch>
        </p:blipFill>
        <p:spPr>
          <a:xfrm>
            <a:off x="5004475" y="577048"/>
            <a:ext cx="3929450" cy="2947075"/>
          </a:xfrm>
          <a:prstGeom prst="rect">
            <a:avLst/>
          </a:prstGeom>
          <a:noFill/>
          <a:ln>
            <a:noFill/>
          </a:ln>
        </p:spPr>
      </p:pic>
      <p:pic>
        <p:nvPicPr>
          <p:cNvPr id="263" name="Google Shape;263;p25">
            <a:hlinkClick action="ppaction://hlinksldjump" r:id="rId6"/>
          </p:cNvPr>
          <p:cNvPicPr preferRelativeResize="0"/>
          <p:nvPr/>
        </p:nvPicPr>
        <p:blipFill>
          <a:blip r:embed="rId7">
            <a:alphaModFix/>
          </a:blip>
          <a:stretch>
            <a:fillRect/>
          </a:stretch>
        </p:blipFill>
        <p:spPr>
          <a:xfrm>
            <a:off x="7747550" y="3597200"/>
            <a:ext cx="1009650" cy="1009650"/>
          </a:xfrm>
          <a:prstGeom prst="rect">
            <a:avLst/>
          </a:prstGeom>
          <a:noFill/>
          <a:ln>
            <a:noFill/>
          </a:ln>
        </p:spPr>
      </p:pic>
      <p:sp>
        <p:nvSpPr>
          <p:cNvPr id="264" name="Google Shape;264;p25"/>
          <p:cNvSpPr txBox="1"/>
          <p:nvPr/>
        </p:nvSpPr>
        <p:spPr>
          <a:xfrm>
            <a:off x="7771325" y="460685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265" name="Google Shape;265;p25"/>
          <p:cNvSpPr txBox="1"/>
          <p:nvPr/>
        </p:nvSpPr>
        <p:spPr>
          <a:xfrm>
            <a:off x="357075" y="348675"/>
            <a:ext cx="4910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550">
                <a:solidFill>
                  <a:schemeClr val="lt1"/>
                </a:solidFill>
                <a:latin typeface="Helvetica Neue"/>
                <a:ea typeface="Helvetica Neue"/>
                <a:cs typeface="Helvetica Neue"/>
                <a:sym typeface="Helvetica Neue"/>
              </a:rPr>
              <a:t>💀 INJURED &amp; ARRESTED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6">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txBox="1"/>
          <p:nvPr>
            <p:ph idx="1" type="body"/>
          </p:nvPr>
        </p:nvSpPr>
        <p:spPr>
          <a:xfrm>
            <a:off x="533400" y="476250"/>
            <a:ext cx="5722200" cy="1814400"/>
          </a:xfrm>
          <a:prstGeom prst="rect">
            <a:avLst/>
          </a:prstGeom>
          <a:noFill/>
          <a:ln>
            <a:noFill/>
          </a:ln>
        </p:spPr>
        <p:txBody>
          <a:bodyPr anchorCtr="0" anchor="t" bIns="45700" lIns="91425" spcFirstLastPara="1" rIns="91425" wrap="square" tIns="45700">
            <a:noAutofit/>
          </a:bodyPr>
          <a:lstStyle/>
          <a:p>
            <a:pPr indent="-9525" lvl="0" marL="57150" rtl="0" algn="l">
              <a:lnSpc>
                <a:spcPct val="90000"/>
              </a:lnSpc>
              <a:spcBef>
                <a:spcPts val="0"/>
              </a:spcBef>
              <a:spcAft>
                <a:spcPts val="0"/>
              </a:spcAft>
              <a:buSzPts val="2423"/>
              <a:buNone/>
            </a:pPr>
            <a:r>
              <a:rPr lang="en-US" sz="2200">
                <a:latin typeface="Didact Gothic"/>
                <a:ea typeface="Didact Gothic"/>
                <a:cs typeface="Didact Gothic"/>
                <a:sym typeface="Didact Gothic"/>
              </a:rPr>
              <a:t>You’re starting to feel frustrated with the government’s indifference to the social unrest, and how the police is adding fuel to the fire. </a:t>
            </a:r>
            <a:endParaRPr sz="2200">
              <a:latin typeface="Didact Gothic"/>
              <a:ea typeface="Didact Gothic"/>
              <a:cs typeface="Didact Gothic"/>
              <a:sym typeface="Didact Gothic"/>
            </a:endParaRPr>
          </a:p>
          <a:p>
            <a:pPr indent="-9525" lvl="0" marL="57150" rtl="0" algn="l">
              <a:lnSpc>
                <a:spcPct val="90000"/>
              </a:lnSpc>
              <a:spcBef>
                <a:spcPts val="0"/>
              </a:spcBef>
              <a:spcAft>
                <a:spcPts val="0"/>
              </a:spcAft>
              <a:buSzPts val="2423"/>
              <a:buNone/>
            </a:pPr>
            <a:r>
              <a:t/>
            </a:r>
            <a:endParaRPr sz="2200">
              <a:latin typeface="Didact Gothic"/>
              <a:ea typeface="Didact Gothic"/>
              <a:cs typeface="Didact Gothic"/>
              <a:sym typeface="Didact Gothic"/>
            </a:endParaRPr>
          </a:p>
          <a:p>
            <a:pPr indent="-9525" lvl="0" marL="57150" rtl="0" algn="l">
              <a:lnSpc>
                <a:spcPct val="90000"/>
              </a:lnSpc>
              <a:spcBef>
                <a:spcPts val="0"/>
              </a:spcBef>
              <a:spcAft>
                <a:spcPts val="0"/>
              </a:spcAft>
              <a:buSzPts val="2423"/>
              <a:buNone/>
            </a:pPr>
            <a:r>
              <a:rPr b="1" lang="en-US" sz="2200">
                <a:latin typeface="Didact Gothic"/>
                <a:ea typeface="Didact Gothic"/>
                <a:cs typeface="Didact Gothic"/>
                <a:sym typeface="Didact Gothic"/>
              </a:rPr>
              <a:t>You aren’t sure how to get involved though...</a:t>
            </a:r>
            <a:endParaRPr b="1" sz="2200">
              <a:latin typeface="Didact Gothic"/>
              <a:ea typeface="Didact Gothic"/>
              <a:cs typeface="Didact Gothic"/>
              <a:sym typeface="Didact Gothic"/>
            </a:endParaRPr>
          </a:p>
        </p:txBody>
      </p:sp>
      <p:sp>
        <p:nvSpPr>
          <p:cNvPr id="272" name="Google Shape;272;p26">
            <a:hlinkClick action="ppaction://hlinksldjump" r:id="rId4"/>
          </p:cNvPr>
          <p:cNvSpPr/>
          <p:nvPr/>
        </p:nvSpPr>
        <p:spPr>
          <a:xfrm>
            <a:off x="851650" y="2646825"/>
            <a:ext cx="2174100" cy="19386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a:p>
            <a:pPr indent="0" lvl="0" marL="0" rtl="0" algn="ctr">
              <a:spcBef>
                <a:spcPts val="0"/>
              </a:spcBef>
              <a:spcAft>
                <a:spcPts val="0"/>
              </a:spcAft>
              <a:buNone/>
            </a:pPr>
            <a:r>
              <a:rPr b="1" lang="en-US" sz="1600">
                <a:latin typeface="Lato"/>
                <a:ea typeface="Lato"/>
                <a:cs typeface="Lato"/>
                <a:sym typeface="Lato"/>
              </a:rPr>
              <a:t>I’ll just express my views on Facebook and get that frustration off my chest.</a:t>
            </a:r>
            <a:endParaRPr sz="1600">
              <a:latin typeface="Lato"/>
              <a:ea typeface="Lato"/>
              <a:cs typeface="Lato"/>
              <a:sym typeface="Lato"/>
            </a:endParaRPr>
          </a:p>
        </p:txBody>
      </p:sp>
      <p:sp>
        <p:nvSpPr>
          <p:cNvPr id="273" name="Google Shape;273;p26">
            <a:hlinkClick action="ppaction://hlinksldjump" r:id="rId5"/>
          </p:cNvPr>
          <p:cNvSpPr/>
          <p:nvPr/>
        </p:nvSpPr>
        <p:spPr>
          <a:xfrm>
            <a:off x="3484950" y="2646825"/>
            <a:ext cx="2174100" cy="19386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a:p>
            <a:pPr indent="0" lvl="0" marL="0" rtl="0" algn="ctr">
              <a:spcBef>
                <a:spcPts val="0"/>
              </a:spcBef>
              <a:spcAft>
                <a:spcPts val="0"/>
              </a:spcAft>
              <a:buNone/>
            </a:pPr>
            <a:r>
              <a:rPr b="1" lang="en-US" sz="1600">
                <a:latin typeface="Lato"/>
                <a:ea typeface="Lato"/>
                <a:cs typeface="Lato"/>
                <a:sym typeface="Lato"/>
              </a:rPr>
              <a:t>Never mind. That presentation at work is coming up, I need to focus on that because my promotion is on the line.</a:t>
            </a:r>
            <a:endParaRPr sz="1600">
              <a:latin typeface="Lato"/>
              <a:ea typeface="Lato"/>
              <a:cs typeface="Lato"/>
              <a:sym typeface="Lato"/>
            </a:endParaRPr>
          </a:p>
        </p:txBody>
      </p:sp>
      <p:sp>
        <p:nvSpPr>
          <p:cNvPr id="274" name="Google Shape;274;p26">
            <a:hlinkClick action="ppaction://hlinksldjump" r:id="rId6"/>
          </p:cNvPr>
          <p:cNvSpPr/>
          <p:nvPr/>
        </p:nvSpPr>
        <p:spPr>
          <a:xfrm>
            <a:off x="6181075" y="2646825"/>
            <a:ext cx="2174100" cy="19386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a:p>
            <a:pPr indent="0" lvl="0" marL="0" rtl="0" algn="ctr">
              <a:spcBef>
                <a:spcPts val="0"/>
              </a:spcBef>
              <a:spcAft>
                <a:spcPts val="0"/>
              </a:spcAft>
              <a:buNone/>
            </a:pPr>
            <a:r>
              <a:rPr b="1" lang="en-US" sz="1600">
                <a:latin typeface="Lato"/>
                <a:ea typeface="Lato"/>
                <a:cs typeface="Lato"/>
                <a:sym typeface="Lato"/>
              </a:rPr>
              <a:t>I’ll go volunteer at a Lennon Wall. Nothing radical about buying markers and post-it notes, right? </a:t>
            </a:r>
            <a:endParaRPr sz="1600">
              <a:latin typeface="Lato"/>
              <a:ea typeface="Lato"/>
              <a:cs typeface="Lato"/>
              <a:sym typeface="Lato"/>
            </a:endParaRPr>
          </a:p>
        </p:txBody>
      </p:sp>
      <p:pic>
        <p:nvPicPr>
          <p:cNvPr id="275" name="Google Shape;275;p26"/>
          <p:cNvPicPr preferRelativeResize="0"/>
          <p:nvPr/>
        </p:nvPicPr>
        <p:blipFill>
          <a:blip r:embed="rId7">
            <a:alphaModFix/>
          </a:blip>
          <a:stretch>
            <a:fillRect/>
          </a:stretch>
        </p:blipFill>
        <p:spPr>
          <a:xfrm>
            <a:off x="6416200" y="580638"/>
            <a:ext cx="2174100" cy="17634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7">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9525" lvl="0" marL="57150" rtl="0" algn="l">
              <a:lnSpc>
                <a:spcPct val="90000"/>
              </a:lnSpc>
              <a:spcBef>
                <a:spcPts val="0"/>
              </a:spcBef>
              <a:spcAft>
                <a:spcPts val="0"/>
              </a:spcAft>
              <a:buClr>
                <a:schemeClr val="dk1"/>
              </a:buClr>
              <a:buSzPts val="2423"/>
              <a:buFont typeface="Arial"/>
              <a:buNone/>
            </a:pPr>
            <a:r>
              <a:t/>
            </a:r>
            <a:endParaRPr/>
          </a:p>
        </p:txBody>
      </p:sp>
      <p:sp>
        <p:nvSpPr>
          <p:cNvPr id="281" name="Google Shape;281;p27"/>
          <p:cNvSpPr txBox="1"/>
          <p:nvPr>
            <p:ph idx="1" type="body"/>
          </p:nvPr>
        </p:nvSpPr>
        <p:spPr>
          <a:xfrm>
            <a:off x="509475" y="981075"/>
            <a:ext cx="8210700" cy="786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423"/>
              <a:buFont typeface="Arial"/>
              <a:buNone/>
            </a:pPr>
            <a:r>
              <a:rPr lang="en-US" sz="2500">
                <a:latin typeface="Didact Gothic"/>
                <a:ea typeface="Didact Gothic"/>
                <a:cs typeface="Didact Gothic"/>
                <a:sym typeface="Didact Gothic"/>
              </a:rPr>
              <a:t>Your supervisors ask to meet with you at work. They have seen your Facebook statuses, and decided to fire you. </a:t>
            </a:r>
            <a:endParaRPr sz="2500">
              <a:latin typeface="Didact Gothic"/>
              <a:ea typeface="Didact Gothic"/>
              <a:cs typeface="Didact Gothic"/>
              <a:sym typeface="Didact Gothic"/>
            </a:endParaRPr>
          </a:p>
        </p:txBody>
      </p:sp>
      <p:pic>
        <p:nvPicPr>
          <p:cNvPr id="282" name="Google Shape;282;p27" title="Flight attendant accuses Cathay of ‘white terror’.mp4">
            <a:hlinkClick r:id="rId4"/>
          </p:cNvPr>
          <p:cNvPicPr preferRelativeResize="0"/>
          <p:nvPr/>
        </p:nvPicPr>
        <p:blipFill>
          <a:blip r:embed="rId5">
            <a:alphaModFix/>
          </a:blip>
          <a:stretch>
            <a:fillRect/>
          </a:stretch>
        </p:blipFill>
        <p:spPr>
          <a:xfrm>
            <a:off x="5113825" y="2062575"/>
            <a:ext cx="4030175" cy="3022625"/>
          </a:xfrm>
          <a:prstGeom prst="rect">
            <a:avLst/>
          </a:prstGeom>
          <a:noFill/>
          <a:ln>
            <a:noFill/>
          </a:ln>
        </p:spPr>
      </p:pic>
      <p:pic>
        <p:nvPicPr>
          <p:cNvPr id="283" name="Google Shape;283;p27">
            <a:hlinkClick action="ppaction://hlinksldjump" r:id="rId6"/>
          </p:cNvPr>
          <p:cNvPicPr preferRelativeResize="0"/>
          <p:nvPr/>
        </p:nvPicPr>
        <p:blipFill>
          <a:blip r:embed="rId7">
            <a:alphaModFix/>
          </a:blip>
          <a:stretch>
            <a:fillRect/>
          </a:stretch>
        </p:blipFill>
        <p:spPr>
          <a:xfrm>
            <a:off x="457200" y="3518325"/>
            <a:ext cx="1009650" cy="1009650"/>
          </a:xfrm>
          <a:prstGeom prst="rect">
            <a:avLst/>
          </a:prstGeom>
          <a:noFill/>
          <a:ln>
            <a:noFill/>
          </a:ln>
        </p:spPr>
      </p:pic>
      <p:sp>
        <p:nvSpPr>
          <p:cNvPr id="284" name="Google Shape;284;p27"/>
          <p:cNvSpPr txBox="1"/>
          <p:nvPr/>
        </p:nvSpPr>
        <p:spPr>
          <a:xfrm>
            <a:off x="480975" y="4527975"/>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285" name="Google Shape;285;p27"/>
          <p:cNvSpPr txBox="1"/>
          <p:nvPr/>
        </p:nvSpPr>
        <p:spPr>
          <a:xfrm>
            <a:off x="552450" y="1895475"/>
            <a:ext cx="4410300" cy="1377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lang="en-US" sz="2200">
                <a:solidFill>
                  <a:schemeClr val="lt1"/>
                </a:solidFill>
                <a:latin typeface="Didact Gothic"/>
                <a:ea typeface="Didact Gothic"/>
                <a:cs typeface="Didact Gothic"/>
                <a:sym typeface="Didact Gothic"/>
              </a:rPr>
              <a:t>You are not alone. O</a:t>
            </a:r>
            <a:r>
              <a:rPr lang="en-US" sz="2200">
                <a:solidFill>
                  <a:schemeClr val="lt1"/>
                </a:solidFill>
                <a:latin typeface="Didact Gothic"/>
                <a:ea typeface="Didact Gothic"/>
                <a:cs typeface="Didact Gothic"/>
                <a:sym typeface="Didact Gothic"/>
              </a:rPr>
              <a:t>ther colleagues were barred from working in mainland China due to their social media activities. </a:t>
            </a:r>
            <a:endParaRPr sz="2200">
              <a:solidFill>
                <a:schemeClr val="lt1"/>
              </a:solidFill>
              <a:latin typeface="Didact Gothic"/>
              <a:ea typeface="Didact Gothic"/>
              <a:cs typeface="Didact Gothic"/>
              <a:sym typeface="Didact Gothic"/>
            </a:endParaRPr>
          </a:p>
        </p:txBody>
      </p:sp>
      <p:sp>
        <p:nvSpPr>
          <p:cNvPr id="286" name="Google Shape;286;p27"/>
          <p:cNvSpPr txBox="1"/>
          <p:nvPr/>
        </p:nvSpPr>
        <p:spPr>
          <a:xfrm>
            <a:off x="357075" y="348675"/>
            <a:ext cx="41100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550">
                <a:solidFill>
                  <a:schemeClr val="lt1"/>
                </a:solidFill>
                <a:latin typeface="Helvetica Neue"/>
                <a:ea typeface="Helvetica Neue"/>
                <a:cs typeface="Helvetica Neue"/>
                <a:sym typeface="Helvetica Neue"/>
              </a:rPr>
              <a:t>💀 FIRED FROM JOB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8">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28"/>
          <p:cNvPicPr preferRelativeResize="0"/>
          <p:nvPr/>
        </p:nvPicPr>
        <p:blipFill rotWithShape="1">
          <a:blip r:embed="rId4">
            <a:alphaModFix/>
          </a:blip>
          <a:srcRect b="1506" l="0" r="1516" t="0"/>
          <a:stretch/>
        </p:blipFill>
        <p:spPr>
          <a:xfrm>
            <a:off x="269500" y="321300"/>
            <a:ext cx="4883524" cy="2869575"/>
          </a:xfrm>
          <a:prstGeom prst="rect">
            <a:avLst/>
          </a:prstGeom>
          <a:noFill/>
          <a:ln>
            <a:noFill/>
          </a:ln>
        </p:spPr>
      </p:pic>
      <p:pic>
        <p:nvPicPr>
          <p:cNvPr id="293" name="Google Shape;293;p28"/>
          <p:cNvPicPr preferRelativeResize="0"/>
          <p:nvPr/>
        </p:nvPicPr>
        <p:blipFill>
          <a:blip r:embed="rId5">
            <a:alphaModFix/>
          </a:blip>
          <a:stretch>
            <a:fillRect/>
          </a:stretch>
        </p:blipFill>
        <p:spPr>
          <a:xfrm>
            <a:off x="269500" y="3354230"/>
            <a:ext cx="3230824" cy="1695395"/>
          </a:xfrm>
          <a:prstGeom prst="rect">
            <a:avLst/>
          </a:prstGeom>
          <a:noFill/>
          <a:ln>
            <a:noFill/>
          </a:ln>
        </p:spPr>
      </p:pic>
      <p:sp>
        <p:nvSpPr>
          <p:cNvPr id="294" name="Google Shape;294;p28"/>
          <p:cNvSpPr txBox="1"/>
          <p:nvPr>
            <p:ph idx="1" type="body"/>
          </p:nvPr>
        </p:nvSpPr>
        <p:spPr>
          <a:xfrm>
            <a:off x="5305425" y="523875"/>
            <a:ext cx="3512100" cy="2448000"/>
          </a:xfrm>
          <a:prstGeom prst="rect">
            <a:avLst/>
          </a:prstGeom>
          <a:noFill/>
          <a:ln>
            <a:noFill/>
          </a:ln>
        </p:spPr>
        <p:txBody>
          <a:bodyPr anchorCtr="0" anchor="t" bIns="45700" lIns="91425" spcFirstLastPara="1" rIns="91425" wrap="square" tIns="45700">
            <a:noAutofit/>
          </a:bodyPr>
          <a:lstStyle/>
          <a:p>
            <a:pPr indent="-9525" lvl="0" marL="57150" marR="0" rtl="0" algn="l">
              <a:lnSpc>
                <a:spcPct val="90000"/>
              </a:lnSpc>
              <a:spcBef>
                <a:spcPts val="0"/>
              </a:spcBef>
              <a:spcAft>
                <a:spcPts val="0"/>
              </a:spcAft>
              <a:buClr>
                <a:srgbClr val="000000"/>
              </a:buClr>
              <a:buSzPts val="2423"/>
              <a:buFont typeface="Arial"/>
              <a:buNone/>
            </a:pPr>
            <a:r>
              <a:rPr lang="en-US" sz="2100">
                <a:latin typeface="Didact Gothic"/>
                <a:ea typeface="Didact Gothic"/>
                <a:cs typeface="Didact Gothic"/>
                <a:sym typeface="Didact Gothic"/>
              </a:rPr>
              <a:t>You are stopped and searched by plainclothes police. They find a laser pen you are planning to use for your presentation and declare it a “lethal weapon”. </a:t>
            </a:r>
            <a:endParaRPr sz="2100">
              <a:latin typeface="Didact Gothic"/>
              <a:ea typeface="Didact Gothic"/>
              <a:cs typeface="Didact Gothic"/>
              <a:sym typeface="Didact Gothic"/>
            </a:endParaRPr>
          </a:p>
          <a:p>
            <a:pPr indent="-9525" lvl="0" marL="57150" marR="0" rtl="0" algn="l">
              <a:lnSpc>
                <a:spcPct val="90000"/>
              </a:lnSpc>
              <a:spcBef>
                <a:spcPts val="0"/>
              </a:spcBef>
              <a:spcAft>
                <a:spcPts val="0"/>
              </a:spcAft>
              <a:buClr>
                <a:srgbClr val="000000"/>
              </a:buClr>
              <a:buSzPts val="2423"/>
              <a:buFont typeface="Arial"/>
              <a:buNone/>
            </a:pPr>
            <a:r>
              <a:t/>
            </a:r>
            <a:endParaRPr sz="2100">
              <a:latin typeface="Didact Gothic"/>
              <a:ea typeface="Didact Gothic"/>
              <a:cs typeface="Didact Gothic"/>
              <a:sym typeface="Didact Gothic"/>
            </a:endParaRPr>
          </a:p>
          <a:p>
            <a:pPr indent="-9525" lvl="0" marL="57150" marR="0" rtl="0" algn="l">
              <a:lnSpc>
                <a:spcPct val="90000"/>
              </a:lnSpc>
              <a:spcBef>
                <a:spcPts val="0"/>
              </a:spcBef>
              <a:spcAft>
                <a:spcPts val="0"/>
              </a:spcAft>
              <a:buClr>
                <a:srgbClr val="000000"/>
              </a:buClr>
              <a:buSzPts val="2423"/>
              <a:buFont typeface="Arial"/>
              <a:buNone/>
            </a:pPr>
            <a:r>
              <a:rPr b="1" lang="en-US" sz="2100">
                <a:latin typeface="Didact Gothic"/>
                <a:ea typeface="Didact Gothic"/>
                <a:cs typeface="Didact Gothic"/>
                <a:sym typeface="Didact Gothic"/>
              </a:rPr>
              <a:t>You are arrested but released on bail.   </a:t>
            </a:r>
            <a:endParaRPr b="1" sz="2100">
              <a:latin typeface="Didact Gothic"/>
              <a:ea typeface="Didact Gothic"/>
              <a:cs typeface="Didact Gothic"/>
              <a:sym typeface="Didact Gothic"/>
            </a:endParaRPr>
          </a:p>
        </p:txBody>
      </p:sp>
      <p:pic>
        <p:nvPicPr>
          <p:cNvPr id="295" name="Google Shape;295;p28">
            <a:hlinkClick action="ppaction://hlinksldjump" r:id="rId6"/>
          </p:cNvPr>
          <p:cNvPicPr preferRelativeResize="0"/>
          <p:nvPr/>
        </p:nvPicPr>
        <p:blipFill>
          <a:blip r:embed="rId7">
            <a:alphaModFix/>
          </a:blip>
          <a:stretch>
            <a:fillRect/>
          </a:stretch>
        </p:blipFill>
        <p:spPr>
          <a:xfrm>
            <a:off x="7663975" y="3575300"/>
            <a:ext cx="1255850" cy="1255850"/>
          </a:xfrm>
          <a:prstGeom prst="rect">
            <a:avLst/>
          </a:prstGeom>
          <a:noFill/>
          <a:ln>
            <a:noFill/>
          </a:ln>
        </p:spPr>
      </p:pic>
      <p:sp>
        <p:nvSpPr>
          <p:cNvPr id="296" name="Google Shape;296;p28"/>
          <p:cNvSpPr txBox="1"/>
          <p:nvPr/>
        </p:nvSpPr>
        <p:spPr>
          <a:xfrm>
            <a:off x="4119450" y="4279150"/>
            <a:ext cx="36054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550">
                <a:solidFill>
                  <a:schemeClr val="lt1"/>
                </a:solidFill>
                <a:latin typeface="Helvetica Neue"/>
                <a:ea typeface="Helvetica Neue"/>
                <a:cs typeface="Helvetica Neue"/>
                <a:sym typeface="Helvetica Neue"/>
              </a:rPr>
              <a:t>😓 That was close!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9">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txBox="1"/>
          <p:nvPr>
            <p:ph idx="1" type="body"/>
          </p:nvPr>
        </p:nvSpPr>
        <p:spPr>
          <a:xfrm>
            <a:off x="2869650" y="1029750"/>
            <a:ext cx="5833800" cy="1050000"/>
          </a:xfrm>
          <a:prstGeom prst="rect">
            <a:avLst/>
          </a:prstGeom>
          <a:noFill/>
          <a:ln>
            <a:noFill/>
          </a:ln>
        </p:spPr>
        <p:txBody>
          <a:bodyPr anchorCtr="0" anchor="t" bIns="45700" lIns="91425" spcFirstLastPara="1" rIns="91425" wrap="square" tIns="45700">
            <a:noAutofit/>
          </a:bodyPr>
          <a:lstStyle/>
          <a:p>
            <a:pPr indent="-9525" lvl="0" marL="57150" rtl="0" algn="l">
              <a:lnSpc>
                <a:spcPct val="80000"/>
              </a:lnSpc>
              <a:spcBef>
                <a:spcPts val="700"/>
              </a:spcBef>
              <a:spcAft>
                <a:spcPts val="0"/>
              </a:spcAft>
              <a:buSzPts val="1781"/>
              <a:buNone/>
            </a:pPr>
            <a:r>
              <a:rPr lang="en-US" sz="1875">
                <a:latin typeface="Didact Gothic"/>
                <a:ea typeface="Didact Gothic"/>
                <a:cs typeface="Didact Gothic"/>
                <a:sym typeface="Didact Gothic"/>
              </a:rPr>
              <a:t>You stock up on post-it notes, markers, tape and some posters and take them to a Lennon Wall in your neighborhood with 2 friends. Unfortunately…</a:t>
            </a:r>
            <a:endParaRPr>
              <a:latin typeface="Didact Gothic"/>
              <a:ea typeface="Didact Gothic"/>
              <a:cs typeface="Didact Gothic"/>
              <a:sym typeface="Didact Gothic"/>
            </a:endParaRPr>
          </a:p>
        </p:txBody>
      </p:sp>
      <p:sp>
        <p:nvSpPr>
          <p:cNvPr id="303" name="Google Shape;303;p29"/>
          <p:cNvSpPr txBox="1"/>
          <p:nvPr/>
        </p:nvSpPr>
        <p:spPr>
          <a:xfrm>
            <a:off x="2935950" y="2056425"/>
            <a:ext cx="4292700" cy="2285100"/>
          </a:xfrm>
          <a:prstGeom prst="rect">
            <a:avLst/>
          </a:prstGeom>
          <a:noFill/>
          <a:ln>
            <a:noFill/>
          </a:ln>
        </p:spPr>
        <p:txBody>
          <a:bodyPr anchorCtr="0" anchor="t" bIns="91425" lIns="91425" spcFirstLastPara="1" rIns="91425" wrap="square" tIns="91425">
            <a:noAutofit/>
          </a:bodyPr>
          <a:lstStyle/>
          <a:p>
            <a:pPr indent="-9525" lvl="0" marL="0" rtl="0" algn="l">
              <a:lnSpc>
                <a:spcPct val="80000"/>
              </a:lnSpc>
              <a:spcBef>
                <a:spcPts val="700"/>
              </a:spcBef>
              <a:spcAft>
                <a:spcPts val="0"/>
              </a:spcAft>
              <a:buNone/>
            </a:pPr>
            <a:r>
              <a:rPr lang="en-US" sz="2000">
                <a:solidFill>
                  <a:schemeClr val="lt1"/>
                </a:solidFill>
                <a:latin typeface="Didact Gothic"/>
                <a:ea typeface="Didact Gothic"/>
                <a:cs typeface="Didact Gothic"/>
                <a:sym typeface="Didact Gothic"/>
              </a:rPr>
              <a:t>A man tears down post-it notes from the wall, and when you stand in front of him to shield the wall. He hits you, at least 10 times. You get up after </a:t>
            </a:r>
            <a:r>
              <a:rPr lang="en-US" sz="2000">
                <a:solidFill>
                  <a:schemeClr val="lt1"/>
                </a:solidFill>
                <a:latin typeface="Didact Gothic"/>
                <a:ea typeface="Didact Gothic"/>
                <a:cs typeface="Didact Gothic"/>
                <a:sym typeface="Didact Gothic"/>
              </a:rPr>
              <a:t>each</a:t>
            </a:r>
            <a:r>
              <a:rPr lang="en-US" sz="2000">
                <a:solidFill>
                  <a:schemeClr val="lt1"/>
                </a:solidFill>
                <a:latin typeface="Didact Gothic"/>
                <a:ea typeface="Didact Gothic"/>
                <a:cs typeface="Didact Gothic"/>
                <a:sym typeface="Didact Gothic"/>
              </a:rPr>
              <a:t> blow, and continue to stand without fighting back (but you are actually trained in </a:t>
            </a:r>
            <a:r>
              <a:rPr lang="en-US" sz="2000">
                <a:solidFill>
                  <a:schemeClr val="lt1"/>
                </a:solidFill>
                <a:latin typeface="Didact Gothic"/>
                <a:ea typeface="Didact Gothic"/>
                <a:cs typeface="Didact Gothic"/>
                <a:sym typeface="Didact Gothic"/>
              </a:rPr>
              <a:t>Taekwondo</a:t>
            </a:r>
            <a:r>
              <a:rPr lang="en-US" sz="2000">
                <a:solidFill>
                  <a:schemeClr val="lt1"/>
                </a:solidFill>
                <a:latin typeface="Didact Gothic"/>
                <a:ea typeface="Didact Gothic"/>
                <a:cs typeface="Didact Gothic"/>
                <a:sym typeface="Didact Gothic"/>
              </a:rPr>
              <a:t>!) . Passersby stop and one calls the police. </a:t>
            </a:r>
            <a:endParaRPr sz="2000">
              <a:latin typeface="Didact Gothic"/>
              <a:ea typeface="Didact Gothic"/>
              <a:cs typeface="Didact Gothic"/>
              <a:sym typeface="Didact Gothic"/>
            </a:endParaRPr>
          </a:p>
        </p:txBody>
      </p:sp>
      <p:pic>
        <p:nvPicPr>
          <p:cNvPr id="304" name="Google Shape;304;p29" title="y2mate.com - 11_6zIUDOll4dc_360p (online-video-cutter.com).mp4">
            <a:hlinkClick r:id="rId4"/>
          </p:cNvPr>
          <p:cNvPicPr preferRelativeResize="0"/>
          <p:nvPr/>
        </p:nvPicPr>
        <p:blipFill>
          <a:blip r:embed="rId5">
            <a:alphaModFix/>
          </a:blip>
          <a:stretch>
            <a:fillRect/>
          </a:stretch>
        </p:blipFill>
        <p:spPr>
          <a:xfrm>
            <a:off x="693563" y="1093725"/>
            <a:ext cx="1895475" cy="3429000"/>
          </a:xfrm>
          <a:prstGeom prst="rect">
            <a:avLst/>
          </a:prstGeom>
          <a:noFill/>
          <a:ln>
            <a:noFill/>
          </a:ln>
        </p:spPr>
      </p:pic>
      <p:pic>
        <p:nvPicPr>
          <p:cNvPr id="305" name="Google Shape;305;p29">
            <a:hlinkClick action="ppaction://hlinksldjump" r:id="rId6"/>
          </p:cNvPr>
          <p:cNvPicPr preferRelativeResize="0"/>
          <p:nvPr/>
        </p:nvPicPr>
        <p:blipFill>
          <a:blip r:embed="rId7">
            <a:alphaModFix/>
          </a:blip>
          <a:stretch>
            <a:fillRect/>
          </a:stretch>
        </p:blipFill>
        <p:spPr>
          <a:xfrm>
            <a:off x="7610475" y="3413550"/>
            <a:ext cx="1009650" cy="1009650"/>
          </a:xfrm>
          <a:prstGeom prst="rect">
            <a:avLst/>
          </a:prstGeom>
          <a:noFill/>
          <a:ln>
            <a:noFill/>
          </a:ln>
        </p:spPr>
      </p:pic>
      <p:sp>
        <p:nvSpPr>
          <p:cNvPr id="306" name="Google Shape;306;p29"/>
          <p:cNvSpPr txBox="1"/>
          <p:nvPr/>
        </p:nvSpPr>
        <p:spPr>
          <a:xfrm>
            <a:off x="7634250" y="44232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307" name="Google Shape;307;p29"/>
          <p:cNvSpPr txBox="1"/>
          <p:nvPr/>
        </p:nvSpPr>
        <p:spPr>
          <a:xfrm>
            <a:off x="357075" y="348675"/>
            <a:ext cx="41100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BADLY INJURED 💀</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0">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txBox="1"/>
          <p:nvPr>
            <p:ph idx="1" type="body"/>
          </p:nvPr>
        </p:nvSpPr>
        <p:spPr>
          <a:xfrm>
            <a:off x="676925" y="200550"/>
            <a:ext cx="7734900" cy="3394500"/>
          </a:xfrm>
          <a:prstGeom prst="rect">
            <a:avLst/>
          </a:prstGeom>
          <a:noFill/>
          <a:ln>
            <a:noFill/>
          </a:ln>
        </p:spPr>
        <p:txBody>
          <a:bodyPr anchorCtr="0" anchor="t" bIns="45700" lIns="91425" spcFirstLastPara="1" rIns="91425" wrap="square" tIns="45700">
            <a:noAutofit/>
          </a:bodyPr>
          <a:lstStyle/>
          <a:p>
            <a:pPr indent="0" lvl="0" marL="114300" rtl="0" algn="l">
              <a:lnSpc>
                <a:spcPct val="80000"/>
              </a:lnSpc>
              <a:spcBef>
                <a:spcPts val="700"/>
              </a:spcBef>
              <a:spcAft>
                <a:spcPts val="0"/>
              </a:spcAft>
              <a:buSzPts val="1995"/>
              <a:buNone/>
            </a:pPr>
            <a:r>
              <a:rPr lang="en-US" sz="2100">
                <a:latin typeface="Didact Gothic"/>
                <a:ea typeface="Didact Gothic"/>
                <a:cs typeface="Didact Gothic"/>
                <a:sym typeface="Didact Gothic"/>
              </a:rPr>
              <a:t>You can’t bear the tension that pervades Hong Kong anymore. You see police and feel an irrational fear of being arrested, even though you’ve done nothing wrong. </a:t>
            </a:r>
            <a:endParaRPr sz="2100">
              <a:latin typeface="Didact Gothic"/>
              <a:ea typeface="Didact Gothic"/>
              <a:cs typeface="Didact Gothic"/>
              <a:sym typeface="Didact Gothic"/>
            </a:endParaRPr>
          </a:p>
          <a:p>
            <a:pPr indent="0" lvl="0" marL="114300" rtl="0" algn="l">
              <a:lnSpc>
                <a:spcPct val="80000"/>
              </a:lnSpc>
              <a:spcBef>
                <a:spcPts val="700"/>
              </a:spcBef>
              <a:spcAft>
                <a:spcPts val="0"/>
              </a:spcAft>
              <a:buSzPts val="1995"/>
              <a:buNone/>
            </a:pPr>
            <a:r>
              <a:rPr lang="en-US" sz="2100">
                <a:latin typeface="Didact Gothic"/>
                <a:ea typeface="Didact Gothic"/>
                <a:cs typeface="Didact Gothic"/>
                <a:sym typeface="Didact Gothic"/>
              </a:rPr>
              <a:t>Every morning, you agonize over what color to wear, because your default - black - may attract attacks from triad members or stop-and-search by policemen. </a:t>
            </a:r>
            <a:endParaRPr sz="2100">
              <a:latin typeface="Didact Gothic"/>
              <a:ea typeface="Didact Gothic"/>
              <a:cs typeface="Didact Gothic"/>
              <a:sym typeface="Didact Gothic"/>
            </a:endParaRPr>
          </a:p>
          <a:p>
            <a:pPr indent="0" lvl="0" marL="114300" rtl="0" algn="l">
              <a:lnSpc>
                <a:spcPct val="80000"/>
              </a:lnSpc>
              <a:spcBef>
                <a:spcPts val="700"/>
              </a:spcBef>
              <a:spcAft>
                <a:spcPts val="0"/>
              </a:spcAft>
              <a:buSzPts val="1995"/>
              <a:buNone/>
            </a:pPr>
            <a:r>
              <a:t/>
            </a:r>
            <a:endParaRPr sz="2100">
              <a:latin typeface="Didact Gothic"/>
              <a:ea typeface="Didact Gothic"/>
              <a:cs typeface="Didact Gothic"/>
              <a:sym typeface="Didact Gothic"/>
            </a:endParaRPr>
          </a:p>
          <a:p>
            <a:pPr indent="0" lvl="0" marL="114300" rtl="0" algn="l">
              <a:lnSpc>
                <a:spcPct val="80000"/>
              </a:lnSpc>
              <a:spcBef>
                <a:spcPts val="700"/>
              </a:spcBef>
              <a:spcAft>
                <a:spcPts val="0"/>
              </a:spcAft>
              <a:buSzPts val="1995"/>
              <a:buNone/>
            </a:pPr>
            <a:r>
              <a:rPr lang="en-US" sz="2100">
                <a:latin typeface="Didact Gothic"/>
                <a:ea typeface="Didact Gothic"/>
                <a:cs typeface="Didact Gothic"/>
                <a:sym typeface="Didact Gothic"/>
              </a:rPr>
              <a:t>You never thought you’d ever want to escape from this home, but maybe a break would help you feel better. Where to?</a:t>
            </a:r>
            <a:endParaRPr sz="2100">
              <a:latin typeface="Didact Gothic"/>
              <a:ea typeface="Didact Gothic"/>
              <a:cs typeface="Didact Gothic"/>
              <a:sym typeface="Didact Gothic"/>
            </a:endParaRPr>
          </a:p>
        </p:txBody>
      </p:sp>
      <p:sp>
        <p:nvSpPr>
          <p:cNvPr id="314" name="Google Shape;314;p30">
            <a:hlinkClick action="ppaction://hlinksldjump" r:id="rId4"/>
          </p:cNvPr>
          <p:cNvSpPr/>
          <p:nvPr/>
        </p:nvSpPr>
        <p:spPr>
          <a:xfrm>
            <a:off x="756675" y="3063325"/>
            <a:ext cx="1707900" cy="16401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Lato"/>
                <a:ea typeface="Lato"/>
                <a:cs typeface="Lato"/>
                <a:sym typeface="Lato"/>
              </a:rPr>
              <a:t>Japan - that’s your favorite place to travel.</a:t>
            </a:r>
            <a:endParaRPr sz="1600">
              <a:latin typeface="Lato"/>
              <a:ea typeface="Lato"/>
              <a:cs typeface="Lato"/>
              <a:sym typeface="Lato"/>
            </a:endParaRPr>
          </a:p>
        </p:txBody>
      </p:sp>
      <p:sp>
        <p:nvSpPr>
          <p:cNvPr id="315" name="Google Shape;315;p30">
            <a:hlinkClick action="ppaction://hlinksldjump" r:id="rId5"/>
          </p:cNvPr>
          <p:cNvSpPr/>
          <p:nvPr/>
        </p:nvSpPr>
        <p:spPr>
          <a:xfrm>
            <a:off x="4428300" y="3111850"/>
            <a:ext cx="1707900" cy="16401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rPr b="1" lang="en-US">
                <a:latin typeface="Lato"/>
                <a:ea typeface="Lato"/>
                <a:cs typeface="Lato"/>
                <a:sym typeface="Lato"/>
              </a:rPr>
              <a:t>Shenzhen -  affordable just a train ride away across the Chinese border </a:t>
            </a:r>
            <a:endParaRPr>
              <a:latin typeface="Lato"/>
              <a:ea typeface="Lato"/>
              <a:cs typeface="Lato"/>
              <a:sym typeface="Lato"/>
            </a:endParaRPr>
          </a:p>
        </p:txBody>
      </p:sp>
      <p:grpSp>
        <p:nvGrpSpPr>
          <p:cNvPr id="316" name="Google Shape;316;p30"/>
          <p:cNvGrpSpPr/>
          <p:nvPr/>
        </p:nvGrpSpPr>
        <p:grpSpPr>
          <a:xfrm>
            <a:off x="2628000" y="2959700"/>
            <a:ext cx="1707900" cy="1944401"/>
            <a:chOff x="7032225" y="300775"/>
            <a:chExt cx="1707900" cy="1944401"/>
          </a:xfrm>
        </p:grpSpPr>
        <p:sp>
          <p:nvSpPr>
            <p:cNvPr id="317" name="Google Shape;317;p30"/>
            <p:cNvSpPr/>
            <p:nvPr/>
          </p:nvSpPr>
          <p:spPr>
            <a:xfrm>
              <a:off x="7158188" y="499375"/>
              <a:ext cx="1297800" cy="1640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30"/>
            <p:cNvPicPr preferRelativeResize="0"/>
            <p:nvPr/>
          </p:nvPicPr>
          <p:blipFill rotWithShape="1">
            <a:blip r:embed="rId6">
              <a:alphaModFix/>
            </a:blip>
            <a:srcRect b="0" l="12165" r="0" t="0"/>
            <a:stretch/>
          </p:blipFill>
          <p:spPr>
            <a:xfrm>
              <a:off x="7032225" y="300775"/>
              <a:ext cx="1707900" cy="1944401"/>
            </a:xfrm>
            <a:prstGeom prst="rect">
              <a:avLst/>
            </a:prstGeom>
            <a:noFill/>
            <a:ln>
              <a:noFill/>
            </a:ln>
          </p:spPr>
        </p:pic>
      </p:grpSp>
      <p:sp>
        <p:nvSpPr>
          <p:cNvPr id="319" name="Google Shape;319;p30">
            <a:hlinkClick action="ppaction://hlinksldjump" r:id="rId7"/>
          </p:cNvPr>
          <p:cNvSpPr/>
          <p:nvPr/>
        </p:nvSpPr>
        <p:spPr>
          <a:xfrm>
            <a:off x="6638100" y="3063325"/>
            <a:ext cx="1707900" cy="16401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Lato"/>
                <a:ea typeface="Lato"/>
                <a:cs typeface="Lato"/>
                <a:sym typeface="Lato"/>
              </a:rPr>
              <a:t>Your religious community. That is always a place to find peace.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1">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txBox="1"/>
          <p:nvPr>
            <p:ph idx="1" type="body"/>
          </p:nvPr>
        </p:nvSpPr>
        <p:spPr>
          <a:xfrm>
            <a:off x="702300" y="232025"/>
            <a:ext cx="8229600" cy="3394500"/>
          </a:xfrm>
          <a:prstGeom prst="rect">
            <a:avLst/>
          </a:prstGeom>
          <a:noFill/>
          <a:ln>
            <a:noFill/>
          </a:ln>
        </p:spPr>
        <p:txBody>
          <a:bodyPr anchorCtr="0" anchor="t" bIns="45700" lIns="91425" spcFirstLastPara="1" rIns="91425" wrap="square" tIns="45700">
            <a:noAutofit/>
          </a:bodyPr>
          <a:lstStyle/>
          <a:p>
            <a:pPr indent="0" lvl="0" marL="114300" rtl="0" algn="l">
              <a:lnSpc>
                <a:spcPct val="80000"/>
              </a:lnSpc>
              <a:spcBef>
                <a:spcPts val="700"/>
              </a:spcBef>
              <a:spcAft>
                <a:spcPts val="0"/>
              </a:spcAft>
              <a:buSzPts val="1781"/>
              <a:buNone/>
            </a:pPr>
            <a:r>
              <a:rPr lang="en-US" sz="2000">
                <a:latin typeface="Didact Gothic"/>
                <a:ea typeface="Didact Gothic"/>
                <a:cs typeface="Didact Gothic"/>
                <a:sym typeface="Didact Gothic"/>
              </a:rPr>
              <a:t>To your dismay, your flight to Japan has been canceled due to the mass strikes at the airport. </a:t>
            </a:r>
            <a:endParaRPr sz="2000">
              <a:latin typeface="Didact Gothic"/>
              <a:ea typeface="Didact Gothic"/>
              <a:cs typeface="Didact Gothic"/>
              <a:sym typeface="Didact Gothic"/>
            </a:endParaRPr>
          </a:p>
          <a:p>
            <a:pPr indent="0" lvl="0" marL="114300" rtl="0" algn="l">
              <a:lnSpc>
                <a:spcPct val="80000"/>
              </a:lnSpc>
              <a:spcBef>
                <a:spcPts val="700"/>
              </a:spcBef>
              <a:spcAft>
                <a:spcPts val="0"/>
              </a:spcAft>
              <a:buSzPts val="1781"/>
              <a:buNone/>
            </a:pPr>
            <a:r>
              <a:rPr lang="en-US" sz="2000">
                <a:latin typeface="Didact Gothic"/>
                <a:ea typeface="Didact Gothic"/>
                <a:cs typeface="Didact Gothic"/>
                <a:sym typeface="Didact Gothic"/>
              </a:rPr>
              <a:t>To make things worse, you also realize you’ve lost your phone. You hurry back to the restroom to check if you’ve left it there...</a:t>
            </a:r>
            <a:endParaRPr sz="2000">
              <a:latin typeface="Didact Gothic"/>
              <a:ea typeface="Didact Gothic"/>
              <a:cs typeface="Didact Gothic"/>
              <a:sym typeface="Didact Gothic"/>
            </a:endParaRPr>
          </a:p>
        </p:txBody>
      </p:sp>
      <p:pic>
        <p:nvPicPr>
          <p:cNvPr id="326" name="Google Shape;326;p31" title="Hong Kong police officer chases, beats protester in airport bathroom (online-video-cutter.com).mp4">
            <a:hlinkClick r:id="rId4"/>
          </p:cNvPr>
          <p:cNvPicPr preferRelativeResize="0"/>
          <p:nvPr/>
        </p:nvPicPr>
        <p:blipFill>
          <a:blip r:embed="rId5">
            <a:alphaModFix/>
          </a:blip>
          <a:stretch>
            <a:fillRect/>
          </a:stretch>
        </p:blipFill>
        <p:spPr>
          <a:xfrm>
            <a:off x="934850" y="1592425"/>
            <a:ext cx="4329875" cy="3247400"/>
          </a:xfrm>
          <a:prstGeom prst="rect">
            <a:avLst/>
          </a:prstGeom>
          <a:noFill/>
          <a:ln>
            <a:noFill/>
          </a:ln>
        </p:spPr>
      </p:pic>
      <p:pic>
        <p:nvPicPr>
          <p:cNvPr id="327" name="Google Shape;327;p31">
            <a:hlinkClick action="ppaction://hlinksldjump" r:id="rId6"/>
          </p:cNvPr>
          <p:cNvPicPr preferRelativeResize="0"/>
          <p:nvPr/>
        </p:nvPicPr>
        <p:blipFill>
          <a:blip r:embed="rId7">
            <a:alphaModFix/>
          </a:blip>
          <a:stretch>
            <a:fillRect/>
          </a:stretch>
        </p:blipFill>
        <p:spPr>
          <a:xfrm>
            <a:off x="7663975" y="3575300"/>
            <a:ext cx="1255850" cy="1255850"/>
          </a:xfrm>
          <a:prstGeom prst="rect">
            <a:avLst/>
          </a:prstGeom>
          <a:noFill/>
          <a:ln>
            <a:noFill/>
          </a:ln>
        </p:spPr>
      </p:pic>
      <p:sp>
        <p:nvSpPr>
          <p:cNvPr id="328" name="Google Shape;328;p31"/>
          <p:cNvSpPr txBox="1"/>
          <p:nvPr/>
        </p:nvSpPr>
        <p:spPr>
          <a:xfrm>
            <a:off x="5491025" y="3727700"/>
            <a:ext cx="2233800" cy="9483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000">
                <a:solidFill>
                  <a:schemeClr val="lt1"/>
                </a:solidFill>
                <a:latin typeface="Helvetica Neue"/>
                <a:ea typeface="Helvetica Neue"/>
                <a:cs typeface="Helvetica Neue"/>
                <a:sym typeface="Helvetica Neue"/>
              </a:rPr>
              <a:t>Mistreated by the police again. </a:t>
            </a:r>
            <a:br>
              <a:rPr b="1" lang="en-US" sz="2000">
                <a:solidFill>
                  <a:schemeClr val="lt1"/>
                </a:solidFill>
                <a:latin typeface="Helvetica Neue"/>
                <a:ea typeface="Helvetica Neue"/>
                <a:cs typeface="Helvetica Neue"/>
                <a:sym typeface="Helvetica Neue"/>
              </a:rPr>
            </a:br>
            <a:r>
              <a:rPr b="1" lang="en-US" sz="2000">
                <a:solidFill>
                  <a:schemeClr val="lt1"/>
                </a:solidFill>
                <a:latin typeface="Helvetica Neue"/>
                <a:ea typeface="Helvetica Neue"/>
                <a:cs typeface="Helvetica Neue"/>
                <a:sym typeface="Helvetica Neue"/>
              </a:rPr>
              <a:t>What’s next? </a:t>
            </a:r>
            <a:r>
              <a:rPr b="1" lang="en-US" sz="2550">
                <a:solidFill>
                  <a:schemeClr val="lt1"/>
                </a:solidFill>
                <a:latin typeface="Helvetica Neue"/>
                <a:ea typeface="Helvetica Neue"/>
                <a:cs typeface="Helvetica Neue"/>
                <a:sym typeface="Helvetica Neue"/>
              </a:rPr>
              <a:t>😓</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4">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txBox="1"/>
          <p:nvPr>
            <p:ph idx="1" type="body"/>
          </p:nvPr>
        </p:nvSpPr>
        <p:spPr>
          <a:xfrm>
            <a:off x="457200" y="213875"/>
            <a:ext cx="7316400" cy="3867300"/>
          </a:xfrm>
          <a:prstGeom prst="rect">
            <a:avLst/>
          </a:prstGeom>
          <a:noFill/>
          <a:ln>
            <a:noFill/>
          </a:ln>
        </p:spPr>
        <p:txBody>
          <a:bodyPr anchorCtr="0" anchor="t" bIns="45700" lIns="91425" spcFirstLastPara="1" rIns="91425" wrap="square" tIns="45700">
            <a:noAutofit/>
          </a:bodyPr>
          <a:lstStyle/>
          <a:p>
            <a:pPr indent="-342900" lvl="0" marL="411480" rtl="0" algn="l">
              <a:lnSpc>
                <a:spcPct val="80000"/>
              </a:lnSpc>
              <a:spcBef>
                <a:spcPts val="0"/>
              </a:spcBef>
              <a:spcAft>
                <a:spcPts val="0"/>
              </a:spcAft>
              <a:buSzPts val="2636"/>
              <a:buNone/>
            </a:pPr>
            <a:r>
              <a:rPr b="1" lang="en-US" sz="2500">
                <a:latin typeface="Didact Gothic"/>
                <a:ea typeface="Didact Gothic"/>
                <a:cs typeface="Didact Gothic"/>
                <a:sym typeface="Didact Gothic"/>
              </a:rPr>
              <a:t>Disclaimer</a:t>
            </a:r>
            <a:br>
              <a:rPr b="1" lang="en-US" sz="2775">
                <a:latin typeface="Didact Gothic"/>
                <a:ea typeface="Didact Gothic"/>
                <a:cs typeface="Didact Gothic"/>
                <a:sym typeface="Didact Gothic"/>
              </a:rPr>
            </a:br>
            <a:endParaRPr>
              <a:latin typeface="Didact Gothic"/>
              <a:ea typeface="Didact Gothic"/>
              <a:cs typeface="Didact Gothic"/>
              <a:sym typeface="Didact Gothic"/>
            </a:endParaRPr>
          </a:p>
          <a:p>
            <a:pPr indent="-374650" lvl="0" marL="457200" rtl="0" algn="l">
              <a:lnSpc>
                <a:spcPct val="80000"/>
              </a:lnSpc>
              <a:spcBef>
                <a:spcPts val="700"/>
              </a:spcBef>
              <a:spcAft>
                <a:spcPts val="0"/>
              </a:spcAft>
              <a:buSzPts val="2300"/>
              <a:buFont typeface="Didact Gothic"/>
              <a:buChar char="-"/>
            </a:pPr>
            <a:r>
              <a:rPr lang="en-US" sz="2300">
                <a:latin typeface="Didact Gothic"/>
                <a:ea typeface="Didact Gothic"/>
                <a:cs typeface="Didact Gothic"/>
                <a:sym typeface="Didact Gothic"/>
              </a:rPr>
              <a:t>Please do NOT use your keyboard controls</a:t>
            </a:r>
            <a:endParaRPr sz="2300">
              <a:latin typeface="Didact Gothic"/>
              <a:ea typeface="Didact Gothic"/>
              <a:cs typeface="Didact Gothic"/>
              <a:sym typeface="Didact Gothic"/>
            </a:endParaRPr>
          </a:p>
          <a:p>
            <a:pPr indent="0" lvl="0" marL="0" rtl="0" algn="l">
              <a:lnSpc>
                <a:spcPct val="80000"/>
              </a:lnSpc>
              <a:spcBef>
                <a:spcPts val="700"/>
              </a:spcBef>
              <a:spcAft>
                <a:spcPts val="0"/>
              </a:spcAft>
              <a:buNone/>
            </a:pPr>
            <a:r>
              <a:t/>
            </a:r>
            <a:endParaRPr sz="2300">
              <a:latin typeface="Didact Gothic"/>
              <a:ea typeface="Didact Gothic"/>
              <a:cs typeface="Didact Gothic"/>
              <a:sym typeface="Didact Gothic"/>
            </a:endParaRPr>
          </a:p>
          <a:p>
            <a:pPr indent="-374650" lvl="0" marL="457200" rtl="0" algn="l">
              <a:lnSpc>
                <a:spcPct val="80000"/>
              </a:lnSpc>
              <a:spcBef>
                <a:spcPts val="700"/>
              </a:spcBef>
              <a:spcAft>
                <a:spcPts val="0"/>
              </a:spcAft>
              <a:buSzPts val="2300"/>
              <a:buFont typeface="Didact Gothic"/>
              <a:buChar char="-"/>
            </a:pPr>
            <a:r>
              <a:rPr lang="en-US" sz="2300">
                <a:latin typeface="Didact Gothic"/>
                <a:ea typeface="Didact Gothic"/>
                <a:cs typeface="Didact Gothic"/>
                <a:sym typeface="Didact Gothic"/>
              </a:rPr>
              <a:t>This game is based on true events that happened in Hong Kong during the anti-extradition movement in 2019</a:t>
            </a:r>
            <a:endParaRPr sz="2300">
              <a:latin typeface="Didact Gothic"/>
              <a:ea typeface="Didact Gothic"/>
              <a:cs typeface="Didact Gothic"/>
              <a:sym typeface="Didact Gothic"/>
            </a:endParaRPr>
          </a:p>
          <a:p>
            <a:pPr indent="0" lvl="0" marL="457200" rtl="0" algn="l">
              <a:lnSpc>
                <a:spcPct val="80000"/>
              </a:lnSpc>
              <a:spcBef>
                <a:spcPts val="700"/>
              </a:spcBef>
              <a:spcAft>
                <a:spcPts val="0"/>
              </a:spcAft>
              <a:buNone/>
            </a:pPr>
            <a:r>
              <a:t/>
            </a:r>
            <a:endParaRPr sz="2300">
              <a:latin typeface="Didact Gothic"/>
              <a:ea typeface="Didact Gothic"/>
              <a:cs typeface="Didact Gothic"/>
              <a:sym typeface="Didact Gothic"/>
            </a:endParaRPr>
          </a:p>
          <a:p>
            <a:pPr indent="-374650" lvl="0" marL="457200" rtl="0" algn="l">
              <a:lnSpc>
                <a:spcPct val="80000"/>
              </a:lnSpc>
              <a:spcBef>
                <a:spcPts val="700"/>
              </a:spcBef>
              <a:spcAft>
                <a:spcPts val="0"/>
              </a:spcAft>
              <a:buSzPts val="2300"/>
              <a:buFont typeface="Didact Gothic"/>
              <a:buChar char="-"/>
            </a:pPr>
            <a:r>
              <a:rPr lang="en-US" sz="2300">
                <a:latin typeface="Didact Gothic"/>
                <a:ea typeface="Didact Gothic"/>
                <a:cs typeface="Didact Gothic"/>
                <a:sym typeface="Didact Gothic"/>
              </a:rPr>
              <a:t>However, the incidents may not appear in chronological order</a:t>
            </a:r>
            <a:endParaRPr sz="2300">
              <a:latin typeface="Didact Gothic"/>
              <a:ea typeface="Didact Gothic"/>
              <a:cs typeface="Didact Gothic"/>
              <a:sym typeface="Didact Gothic"/>
            </a:endParaRPr>
          </a:p>
          <a:p>
            <a:pPr indent="0" lvl="0" marL="457200" rtl="0" algn="l">
              <a:lnSpc>
                <a:spcPct val="80000"/>
              </a:lnSpc>
              <a:spcBef>
                <a:spcPts val="700"/>
              </a:spcBef>
              <a:spcAft>
                <a:spcPts val="0"/>
              </a:spcAft>
              <a:buNone/>
            </a:pPr>
            <a:r>
              <a:t/>
            </a:r>
            <a:endParaRPr sz="2300">
              <a:latin typeface="Didact Gothic"/>
              <a:ea typeface="Didact Gothic"/>
              <a:cs typeface="Didact Gothic"/>
              <a:sym typeface="Didact Gothic"/>
            </a:endParaRPr>
          </a:p>
          <a:p>
            <a:pPr indent="-374650" lvl="0" marL="457200" rtl="0" algn="l">
              <a:lnSpc>
                <a:spcPct val="80000"/>
              </a:lnSpc>
              <a:spcBef>
                <a:spcPts val="700"/>
              </a:spcBef>
              <a:spcAft>
                <a:spcPts val="0"/>
              </a:spcAft>
              <a:buSzPts val="2300"/>
              <a:buFont typeface="Didact Gothic"/>
              <a:buChar char="-"/>
            </a:pPr>
            <a:r>
              <a:rPr lang="en-US" sz="2300">
                <a:latin typeface="Didact Gothic"/>
                <a:ea typeface="Didact Gothic"/>
                <a:cs typeface="Didact Gothic"/>
                <a:sym typeface="Didact Gothic"/>
              </a:rPr>
              <a:t>This game contains footage of graphic violence, parental guidance is advised for minors</a:t>
            </a:r>
            <a:endParaRPr sz="2300">
              <a:latin typeface="Didact Gothic"/>
              <a:ea typeface="Didact Gothic"/>
              <a:cs typeface="Didact Gothic"/>
              <a:sym typeface="Didact Gothic"/>
            </a:endParaRPr>
          </a:p>
        </p:txBody>
      </p:sp>
      <p:pic>
        <p:nvPicPr>
          <p:cNvPr id="156" name="Google Shape;156;p14">
            <a:hlinkClick action="ppaction://hlinksldjump" r:id="rId4"/>
          </p:cNvPr>
          <p:cNvPicPr preferRelativeResize="0"/>
          <p:nvPr/>
        </p:nvPicPr>
        <p:blipFill>
          <a:blip r:embed="rId5">
            <a:alphaModFix/>
          </a:blip>
          <a:stretch>
            <a:fillRect/>
          </a:stretch>
        </p:blipFill>
        <p:spPr>
          <a:xfrm>
            <a:off x="7663975" y="3575300"/>
            <a:ext cx="1255850" cy="1255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2">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txBox="1"/>
          <p:nvPr>
            <p:ph idx="1" type="body"/>
          </p:nvPr>
        </p:nvSpPr>
        <p:spPr>
          <a:xfrm>
            <a:off x="533400" y="171450"/>
            <a:ext cx="8025900" cy="1255800"/>
          </a:xfrm>
          <a:prstGeom prst="rect">
            <a:avLst/>
          </a:prstGeom>
          <a:noFill/>
          <a:ln>
            <a:noFill/>
          </a:ln>
        </p:spPr>
        <p:txBody>
          <a:bodyPr anchorCtr="0" anchor="t" bIns="45700" lIns="91425" spcFirstLastPara="1" rIns="91425" wrap="square" tIns="45700">
            <a:noAutofit/>
          </a:bodyPr>
          <a:lstStyle/>
          <a:p>
            <a:pPr indent="-9525" lvl="0" marL="57150" rtl="0" algn="l">
              <a:spcBef>
                <a:spcPts val="700"/>
              </a:spcBef>
              <a:spcAft>
                <a:spcPts val="0"/>
              </a:spcAft>
              <a:buSzPts val="2636"/>
              <a:buNone/>
            </a:pPr>
            <a:r>
              <a:rPr lang="en-US" sz="2000">
                <a:latin typeface="Didact Gothic"/>
                <a:ea typeface="Didact Gothic"/>
                <a:cs typeface="Didact Gothic"/>
                <a:sym typeface="Didact Gothic"/>
              </a:rPr>
              <a:t>At the mainland Chinese border, the immigration officer checks your phone. She finds photos of protests and other related posts on social media. </a:t>
            </a:r>
            <a:endParaRPr sz="2000">
              <a:latin typeface="Didact Gothic"/>
              <a:ea typeface="Didact Gothic"/>
              <a:cs typeface="Didact Gothic"/>
              <a:sym typeface="Didact Gothic"/>
            </a:endParaRPr>
          </a:p>
        </p:txBody>
      </p:sp>
      <p:pic>
        <p:nvPicPr>
          <p:cNvPr id="335" name="Google Shape;335;p32"/>
          <p:cNvPicPr preferRelativeResize="0"/>
          <p:nvPr/>
        </p:nvPicPr>
        <p:blipFill rotWithShape="1">
          <a:blip r:embed="rId4">
            <a:alphaModFix/>
          </a:blip>
          <a:srcRect b="0" l="0" r="8917" t="0"/>
          <a:stretch/>
        </p:blipFill>
        <p:spPr>
          <a:xfrm>
            <a:off x="4588200" y="1334988"/>
            <a:ext cx="3699276" cy="2707576"/>
          </a:xfrm>
          <a:prstGeom prst="rect">
            <a:avLst/>
          </a:prstGeom>
          <a:noFill/>
          <a:ln>
            <a:noFill/>
          </a:ln>
        </p:spPr>
      </p:pic>
      <p:sp>
        <p:nvSpPr>
          <p:cNvPr id="336" name="Google Shape;336;p32"/>
          <p:cNvSpPr txBox="1"/>
          <p:nvPr/>
        </p:nvSpPr>
        <p:spPr>
          <a:xfrm>
            <a:off x="533400" y="1335000"/>
            <a:ext cx="3855600" cy="3000000"/>
          </a:xfrm>
          <a:prstGeom prst="rect">
            <a:avLst/>
          </a:prstGeom>
          <a:noFill/>
          <a:ln>
            <a:noFill/>
          </a:ln>
        </p:spPr>
        <p:txBody>
          <a:bodyPr anchorCtr="0" anchor="t" bIns="91425" lIns="91425" spcFirstLastPara="1" rIns="91425" wrap="square" tIns="91425">
            <a:noAutofit/>
          </a:bodyPr>
          <a:lstStyle/>
          <a:p>
            <a:pPr indent="-9525" lvl="0" marL="57150" rtl="0" algn="l">
              <a:spcBef>
                <a:spcPts val="700"/>
              </a:spcBef>
              <a:spcAft>
                <a:spcPts val="0"/>
              </a:spcAft>
              <a:buNone/>
            </a:pPr>
            <a:r>
              <a:rPr lang="en-US" sz="2000">
                <a:solidFill>
                  <a:schemeClr val="lt1"/>
                </a:solidFill>
                <a:latin typeface="Didact Gothic"/>
                <a:ea typeface="Didact Gothic"/>
                <a:cs typeface="Didact Gothic"/>
                <a:sym typeface="Didact Gothic"/>
              </a:rPr>
              <a:t>You are:</a:t>
            </a:r>
            <a:endParaRPr sz="2000">
              <a:solidFill>
                <a:schemeClr val="lt1"/>
              </a:solidFill>
              <a:latin typeface="Didact Gothic"/>
              <a:ea typeface="Didact Gothic"/>
              <a:cs typeface="Didact Gothic"/>
              <a:sym typeface="Didact Gothic"/>
            </a:endParaRPr>
          </a:p>
          <a:p>
            <a:pPr indent="-355600" lvl="0" marL="457200" rtl="0" algn="l">
              <a:spcBef>
                <a:spcPts val="700"/>
              </a:spcBef>
              <a:spcAft>
                <a:spcPts val="0"/>
              </a:spcAft>
              <a:buClr>
                <a:schemeClr val="lt2"/>
              </a:buClr>
              <a:buSzPts val="2000"/>
              <a:buFont typeface="Didact Gothic"/>
              <a:buChar char="-"/>
            </a:pPr>
            <a:r>
              <a:rPr lang="en-US" sz="2000">
                <a:solidFill>
                  <a:schemeClr val="lt1"/>
                </a:solidFill>
                <a:latin typeface="Didact Gothic"/>
                <a:ea typeface="Didact Gothic"/>
                <a:cs typeface="Didact Gothic"/>
                <a:sym typeface="Didact Gothic"/>
              </a:rPr>
              <a:t>detained for 8 hours, </a:t>
            </a:r>
            <a:endParaRPr sz="2000">
              <a:solidFill>
                <a:schemeClr val="lt1"/>
              </a:solidFill>
              <a:latin typeface="Didact Gothic"/>
              <a:ea typeface="Didact Gothic"/>
              <a:cs typeface="Didact Gothic"/>
              <a:sym typeface="Didact Gothic"/>
            </a:endParaRPr>
          </a:p>
          <a:p>
            <a:pPr indent="-355600" lvl="0" marL="457200" rtl="0" algn="l">
              <a:spcBef>
                <a:spcPts val="0"/>
              </a:spcBef>
              <a:spcAft>
                <a:spcPts val="0"/>
              </a:spcAft>
              <a:buClr>
                <a:schemeClr val="lt2"/>
              </a:buClr>
              <a:buSzPts val="2000"/>
              <a:buFont typeface="Didact Gothic"/>
              <a:buChar char="-"/>
            </a:pPr>
            <a:r>
              <a:rPr lang="en-US" sz="2000">
                <a:solidFill>
                  <a:schemeClr val="lt1"/>
                </a:solidFill>
                <a:latin typeface="Didact Gothic"/>
                <a:ea typeface="Didact Gothic"/>
                <a:cs typeface="Didact Gothic"/>
                <a:sym typeface="Didact Gothic"/>
              </a:rPr>
              <a:t>photographed, </a:t>
            </a:r>
            <a:endParaRPr sz="2000">
              <a:solidFill>
                <a:schemeClr val="lt1"/>
              </a:solidFill>
              <a:latin typeface="Didact Gothic"/>
              <a:ea typeface="Didact Gothic"/>
              <a:cs typeface="Didact Gothic"/>
              <a:sym typeface="Didact Gothic"/>
            </a:endParaRPr>
          </a:p>
          <a:p>
            <a:pPr indent="-355600" lvl="0" marL="457200" rtl="0" algn="l">
              <a:spcBef>
                <a:spcPts val="0"/>
              </a:spcBef>
              <a:spcAft>
                <a:spcPts val="0"/>
              </a:spcAft>
              <a:buClr>
                <a:schemeClr val="lt2"/>
              </a:buClr>
              <a:buSzPts val="2000"/>
              <a:buFont typeface="Didact Gothic"/>
              <a:buChar char="-"/>
            </a:pPr>
            <a:r>
              <a:rPr lang="en-US" sz="2000">
                <a:solidFill>
                  <a:schemeClr val="lt1"/>
                </a:solidFill>
                <a:latin typeface="Didact Gothic"/>
                <a:ea typeface="Didact Gothic"/>
                <a:cs typeface="Didact Gothic"/>
                <a:sym typeface="Didact Gothic"/>
              </a:rPr>
              <a:t>force to provide your DNA, </a:t>
            </a:r>
            <a:endParaRPr sz="2000">
              <a:solidFill>
                <a:schemeClr val="lt1"/>
              </a:solidFill>
              <a:latin typeface="Didact Gothic"/>
              <a:ea typeface="Didact Gothic"/>
              <a:cs typeface="Didact Gothic"/>
              <a:sym typeface="Didact Gothic"/>
            </a:endParaRPr>
          </a:p>
          <a:p>
            <a:pPr indent="-355600" lvl="0" marL="457200" rtl="0" algn="l">
              <a:spcBef>
                <a:spcPts val="0"/>
              </a:spcBef>
              <a:spcAft>
                <a:spcPts val="0"/>
              </a:spcAft>
              <a:buClr>
                <a:schemeClr val="lt2"/>
              </a:buClr>
              <a:buSzPts val="2000"/>
              <a:buFont typeface="Didact Gothic"/>
              <a:buChar char="-"/>
            </a:pPr>
            <a:r>
              <a:rPr lang="en-US" sz="2000">
                <a:solidFill>
                  <a:schemeClr val="lt1"/>
                </a:solidFill>
                <a:latin typeface="Didact Gothic"/>
                <a:ea typeface="Didact Gothic"/>
                <a:cs typeface="Didact Gothic"/>
                <a:sym typeface="Didact Gothic"/>
              </a:rPr>
              <a:t>released </a:t>
            </a:r>
            <a:r>
              <a:rPr b="1" lang="en-US" sz="2000">
                <a:solidFill>
                  <a:schemeClr val="lt1"/>
                </a:solidFill>
                <a:latin typeface="Didact Gothic"/>
                <a:ea typeface="Didact Gothic"/>
                <a:cs typeface="Didact Gothic"/>
                <a:sym typeface="Didact Gothic"/>
              </a:rPr>
              <a:t>only</a:t>
            </a:r>
            <a:r>
              <a:rPr lang="en-US" sz="2000">
                <a:solidFill>
                  <a:schemeClr val="lt1"/>
                </a:solidFill>
                <a:latin typeface="Didact Gothic"/>
                <a:ea typeface="Didact Gothic"/>
                <a:cs typeface="Didact Gothic"/>
                <a:sym typeface="Didact Gothic"/>
              </a:rPr>
              <a:t> after you write a letter of assurance stating that you will not participate in protests again.  </a:t>
            </a:r>
            <a:endParaRPr sz="2000">
              <a:solidFill>
                <a:schemeClr val="lt1"/>
              </a:solidFill>
              <a:latin typeface="Didact Gothic"/>
              <a:ea typeface="Didact Gothic"/>
              <a:cs typeface="Didact Gothic"/>
              <a:sym typeface="Didact Gothic"/>
            </a:endParaRPr>
          </a:p>
        </p:txBody>
      </p:sp>
      <p:pic>
        <p:nvPicPr>
          <p:cNvPr id="337" name="Google Shape;337;p32">
            <a:hlinkClick action="ppaction://hlinksldjump" r:id="rId5"/>
          </p:cNvPr>
          <p:cNvPicPr preferRelativeResize="0"/>
          <p:nvPr/>
        </p:nvPicPr>
        <p:blipFill>
          <a:blip r:embed="rId6">
            <a:alphaModFix/>
          </a:blip>
          <a:stretch>
            <a:fillRect/>
          </a:stretch>
        </p:blipFill>
        <p:spPr>
          <a:xfrm>
            <a:off x="7663975" y="3575300"/>
            <a:ext cx="1255850" cy="1255850"/>
          </a:xfrm>
          <a:prstGeom prst="rect">
            <a:avLst/>
          </a:prstGeom>
          <a:noFill/>
          <a:ln>
            <a:noFill/>
          </a:ln>
        </p:spPr>
      </p:pic>
      <p:sp>
        <p:nvSpPr>
          <p:cNvPr id="338" name="Google Shape;338;p32"/>
          <p:cNvSpPr txBox="1"/>
          <p:nvPr/>
        </p:nvSpPr>
        <p:spPr>
          <a:xfrm>
            <a:off x="5491025" y="4032500"/>
            <a:ext cx="2233800" cy="948300"/>
          </a:xfrm>
          <a:prstGeom prst="rect">
            <a:avLst/>
          </a:prstGeom>
          <a:noFill/>
          <a:ln>
            <a:noFill/>
          </a:ln>
        </p:spPr>
        <p:txBody>
          <a:bodyPr anchorCtr="0" anchor="t" bIns="91425" lIns="91425" spcFirstLastPara="1" rIns="91425" wrap="square" tIns="91425">
            <a:noAutofit/>
          </a:bodyPr>
          <a:lstStyle/>
          <a:p>
            <a:pPr indent="-9525" lvl="0" marL="57150" rtl="0" algn="r">
              <a:lnSpc>
                <a:spcPct val="90000"/>
              </a:lnSpc>
              <a:spcBef>
                <a:spcPts val="0"/>
              </a:spcBef>
              <a:spcAft>
                <a:spcPts val="0"/>
              </a:spcAft>
              <a:buNone/>
            </a:pPr>
            <a:r>
              <a:rPr b="1" lang="en-US" sz="2000">
                <a:solidFill>
                  <a:schemeClr val="lt1"/>
                </a:solidFill>
                <a:latin typeface="Helvetica Neue"/>
                <a:ea typeface="Helvetica Neue"/>
                <a:cs typeface="Helvetica Neue"/>
                <a:sym typeface="Helvetica Neue"/>
              </a:rPr>
              <a:t>Here goes your privacy. </a:t>
            </a:r>
            <a:r>
              <a:rPr b="1" lang="en-US" sz="2550">
                <a:solidFill>
                  <a:schemeClr val="lt1"/>
                </a:solidFill>
                <a:latin typeface="Helvetica Neue"/>
                <a:ea typeface="Helvetica Neue"/>
                <a:cs typeface="Helvetica Neue"/>
                <a:sym typeface="Helvetica Neue"/>
              </a:rPr>
              <a:t>😓</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3">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txBox="1"/>
          <p:nvPr>
            <p:ph idx="1" type="body"/>
          </p:nvPr>
        </p:nvSpPr>
        <p:spPr>
          <a:xfrm>
            <a:off x="533400" y="171450"/>
            <a:ext cx="8025900" cy="1255800"/>
          </a:xfrm>
          <a:prstGeom prst="rect">
            <a:avLst/>
          </a:prstGeom>
          <a:noFill/>
          <a:ln>
            <a:noFill/>
          </a:ln>
        </p:spPr>
        <p:txBody>
          <a:bodyPr anchorCtr="0" anchor="t" bIns="45700" lIns="91425" spcFirstLastPara="1" rIns="91425" wrap="square" tIns="45700">
            <a:noAutofit/>
          </a:bodyPr>
          <a:lstStyle/>
          <a:p>
            <a:pPr indent="-9525" lvl="0" marL="57150" rtl="0" algn="l">
              <a:spcBef>
                <a:spcPts val="700"/>
              </a:spcBef>
              <a:spcAft>
                <a:spcPts val="0"/>
              </a:spcAft>
              <a:buSzPts val="2636"/>
              <a:buNone/>
            </a:pPr>
            <a:r>
              <a:rPr lang="en-US" sz="2000">
                <a:latin typeface="Didact Gothic"/>
                <a:ea typeface="Didact Gothic"/>
                <a:cs typeface="Didact Gothic"/>
                <a:sym typeface="Didact Gothic"/>
              </a:rPr>
              <a:t>You gather with a small group of people from your religious community, outside your place of worship. Many of you are also ethnic minorities in Hong Kong. At this moment, a police vehicle with a water cannon passes by and blasts the 10 of you with dyed, blue water mixed with pepper spray. </a:t>
            </a:r>
            <a:endParaRPr sz="2000">
              <a:latin typeface="Didact Gothic"/>
              <a:ea typeface="Didact Gothic"/>
              <a:cs typeface="Didact Gothic"/>
              <a:sym typeface="Didact Gothic"/>
            </a:endParaRPr>
          </a:p>
        </p:txBody>
      </p:sp>
      <p:pic>
        <p:nvPicPr>
          <p:cNvPr id="345" name="Google Shape;345;p33">
            <a:hlinkClick action="ppaction://hlinksldjump" r:id="rId4"/>
          </p:cNvPr>
          <p:cNvPicPr preferRelativeResize="0"/>
          <p:nvPr/>
        </p:nvPicPr>
        <p:blipFill>
          <a:blip r:embed="rId5">
            <a:alphaModFix/>
          </a:blip>
          <a:stretch>
            <a:fillRect/>
          </a:stretch>
        </p:blipFill>
        <p:spPr>
          <a:xfrm>
            <a:off x="7843425" y="3335925"/>
            <a:ext cx="1009650" cy="1009650"/>
          </a:xfrm>
          <a:prstGeom prst="rect">
            <a:avLst/>
          </a:prstGeom>
          <a:noFill/>
          <a:ln>
            <a:noFill/>
          </a:ln>
        </p:spPr>
      </p:pic>
      <p:sp>
        <p:nvSpPr>
          <p:cNvPr id="346" name="Google Shape;346;p33"/>
          <p:cNvSpPr txBox="1"/>
          <p:nvPr/>
        </p:nvSpPr>
        <p:spPr>
          <a:xfrm>
            <a:off x="5320500" y="1746875"/>
            <a:ext cx="3823500" cy="1919100"/>
          </a:xfrm>
          <a:prstGeom prst="rect">
            <a:avLst/>
          </a:prstGeom>
          <a:noFill/>
          <a:ln>
            <a:noFill/>
          </a:ln>
        </p:spPr>
        <p:txBody>
          <a:bodyPr anchorCtr="0" anchor="t" bIns="91425" lIns="91425" spcFirstLastPara="1" rIns="91425" wrap="square" tIns="91425">
            <a:noAutofit/>
          </a:bodyPr>
          <a:lstStyle/>
          <a:p>
            <a:pPr indent="-9525" lvl="0" marL="57150" rtl="0" algn="l">
              <a:spcBef>
                <a:spcPts val="700"/>
              </a:spcBef>
              <a:spcAft>
                <a:spcPts val="0"/>
              </a:spcAft>
              <a:buClr>
                <a:schemeClr val="dk1"/>
              </a:buClr>
              <a:buSzPts val="2636"/>
              <a:buFont typeface="Arial"/>
              <a:buNone/>
            </a:pPr>
            <a:r>
              <a:rPr lang="en-US" sz="2000">
                <a:solidFill>
                  <a:schemeClr val="lt1"/>
                </a:solidFill>
                <a:latin typeface="Didact Gothic"/>
                <a:ea typeface="Didact Gothic"/>
                <a:cs typeface="Didact Gothic"/>
                <a:sym typeface="Didact Gothic"/>
              </a:rPr>
              <a:t>This is met with outrage from HongKongers across cultural and ethnic divides</a:t>
            </a:r>
            <a:r>
              <a:rPr lang="en-US" sz="2000">
                <a:solidFill>
                  <a:schemeClr val="lt1"/>
                </a:solidFill>
                <a:latin typeface="Didact Gothic"/>
                <a:ea typeface="Didact Gothic"/>
                <a:cs typeface="Didact Gothic"/>
                <a:sym typeface="Didact Gothic"/>
              </a:rPr>
              <a:t>. A group of them volunteer to clean the building.  </a:t>
            </a:r>
            <a:endParaRPr sz="2000">
              <a:solidFill>
                <a:schemeClr val="lt1"/>
              </a:solidFill>
              <a:latin typeface="Didact Gothic"/>
              <a:ea typeface="Didact Gothic"/>
              <a:cs typeface="Didact Gothic"/>
              <a:sym typeface="Didact Gothic"/>
            </a:endParaRPr>
          </a:p>
          <a:p>
            <a:pPr indent="0" lvl="0" marL="0" rtl="0" algn="l">
              <a:spcBef>
                <a:spcPts val="0"/>
              </a:spcBef>
              <a:spcAft>
                <a:spcPts val="0"/>
              </a:spcAft>
              <a:buNone/>
            </a:pPr>
            <a:r>
              <a:rPr lang="en-US">
                <a:latin typeface="Corbel"/>
                <a:ea typeface="Corbel"/>
                <a:cs typeface="Corbel"/>
                <a:sym typeface="Corbel"/>
              </a:rPr>
              <a:t>This is </a:t>
            </a:r>
            <a:endParaRPr>
              <a:latin typeface="Corbel"/>
              <a:ea typeface="Corbel"/>
              <a:cs typeface="Corbel"/>
              <a:sym typeface="Corbel"/>
            </a:endParaRPr>
          </a:p>
        </p:txBody>
      </p:sp>
      <p:pic>
        <p:nvPicPr>
          <p:cNvPr id="347" name="Google Shape;347;p33" title="y2mate.com - bbc_news_hsyMNGZcqy0_360p (online-video-cutter.com).mp4">
            <a:hlinkClick r:id="rId6"/>
          </p:cNvPr>
          <p:cNvPicPr preferRelativeResize="0"/>
          <p:nvPr/>
        </p:nvPicPr>
        <p:blipFill>
          <a:blip r:embed="rId7">
            <a:alphaModFix/>
          </a:blip>
          <a:stretch>
            <a:fillRect/>
          </a:stretch>
        </p:blipFill>
        <p:spPr>
          <a:xfrm>
            <a:off x="533400" y="1953900"/>
            <a:ext cx="4699822" cy="2643650"/>
          </a:xfrm>
          <a:prstGeom prst="rect">
            <a:avLst/>
          </a:prstGeom>
          <a:noFill/>
          <a:ln>
            <a:noFill/>
          </a:ln>
        </p:spPr>
      </p:pic>
      <p:sp>
        <p:nvSpPr>
          <p:cNvPr id="348" name="Google Shape;348;p33"/>
          <p:cNvSpPr txBox="1"/>
          <p:nvPr/>
        </p:nvSpPr>
        <p:spPr>
          <a:xfrm>
            <a:off x="7634250" y="44232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4">
            <a:hlinkClick action="ppaction://hlinksldjump" r:id="rId3"/>
          </p:cNvPr>
          <p:cNvSpPr/>
          <p:nvPr/>
        </p:nvSpPr>
        <p:spPr>
          <a:xfrm>
            <a:off x="-14250" y="-76200"/>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txBox="1"/>
          <p:nvPr>
            <p:ph idx="1" type="body"/>
          </p:nvPr>
        </p:nvSpPr>
        <p:spPr>
          <a:xfrm>
            <a:off x="523025" y="429325"/>
            <a:ext cx="6593100" cy="2665500"/>
          </a:xfrm>
          <a:prstGeom prst="rect">
            <a:avLst/>
          </a:prstGeom>
          <a:noFill/>
          <a:ln>
            <a:noFill/>
          </a:ln>
        </p:spPr>
        <p:txBody>
          <a:bodyPr anchorCtr="0" anchor="t" bIns="45700" lIns="91425" spcFirstLastPara="1" rIns="91425" wrap="square" tIns="45700">
            <a:noAutofit/>
          </a:bodyPr>
          <a:lstStyle/>
          <a:p>
            <a:pPr indent="0" lvl="0" marL="57150" rtl="0" algn="l">
              <a:lnSpc>
                <a:spcPct val="80000"/>
              </a:lnSpc>
              <a:spcBef>
                <a:spcPts val="0"/>
              </a:spcBef>
              <a:spcAft>
                <a:spcPts val="0"/>
              </a:spcAft>
              <a:buSzPts val="1995"/>
              <a:buNone/>
            </a:pPr>
            <a:r>
              <a:rPr lang="en-US" sz="2000">
                <a:latin typeface="Didact Gothic"/>
                <a:ea typeface="Didact Gothic"/>
                <a:cs typeface="Didact Gothic"/>
                <a:sym typeface="Didact Gothic"/>
              </a:rPr>
              <a:t>Protests are happening all across Hong Kong, in response to the ban on masks that was enacted overnight by emergency law. You hurry home after work every day, lest you get stranded by the MTR (subway) that shuts down at the busiest hours per police orders. </a:t>
            </a:r>
            <a:endParaRPr sz="2000">
              <a:latin typeface="Didact Gothic"/>
              <a:ea typeface="Didact Gothic"/>
              <a:cs typeface="Didact Gothic"/>
              <a:sym typeface="Didact Gothic"/>
            </a:endParaRPr>
          </a:p>
          <a:p>
            <a:pPr indent="0" lvl="0" marL="57150" rtl="0" algn="l">
              <a:lnSpc>
                <a:spcPct val="80000"/>
              </a:lnSpc>
              <a:spcBef>
                <a:spcPts val="0"/>
              </a:spcBef>
              <a:spcAft>
                <a:spcPts val="0"/>
              </a:spcAft>
              <a:buSzPts val="1995"/>
              <a:buNone/>
            </a:pPr>
            <a:r>
              <a:t/>
            </a:r>
            <a:endParaRPr sz="2000">
              <a:latin typeface="Didact Gothic"/>
              <a:ea typeface="Didact Gothic"/>
              <a:cs typeface="Didact Gothic"/>
              <a:sym typeface="Didact Gothic"/>
            </a:endParaRPr>
          </a:p>
          <a:p>
            <a:pPr indent="0" lvl="0" marL="57150" rtl="0" algn="l">
              <a:lnSpc>
                <a:spcPct val="80000"/>
              </a:lnSpc>
              <a:spcBef>
                <a:spcPts val="0"/>
              </a:spcBef>
              <a:spcAft>
                <a:spcPts val="0"/>
              </a:spcAft>
              <a:buSzPts val="1995"/>
              <a:buNone/>
            </a:pPr>
            <a:r>
              <a:rPr b="1" lang="en-US" sz="2000">
                <a:latin typeface="Didact Gothic"/>
                <a:ea typeface="Didact Gothic"/>
                <a:cs typeface="Didact Gothic"/>
                <a:sym typeface="Didact Gothic"/>
              </a:rPr>
              <a:t>To</a:t>
            </a:r>
            <a:r>
              <a:rPr b="1" lang="en-US" sz="2000">
                <a:latin typeface="Didact Gothic"/>
                <a:ea typeface="Didact Gothic"/>
                <a:cs typeface="Didact Gothic"/>
                <a:sym typeface="Didact Gothic"/>
              </a:rPr>
              <a:t>night </a:t>
            </a:r>
            <a:r>
              <a:rPr b="1" lang="en-US" sz="2000">
                <a:latin typeface="Didact Gothic"/>
                <a:ea typeface="Didact Gothic"/>
                <a:cs typeface="Didact Gothic"/>
                <a:sym typeface="Didact Gothic"/>
              </a:rPr>
              <a:t>however, you are sick, have not seen the doctor, and have no medicine at home. What do you do? </a:t>
            </a:r>
            <a:endParaRPr b="1" sz="2000">
              <a:latin typeface="Didact Gothic"/>
              <a:ea typeface="Didact Gothic"/>
              <a:cs typeface="Didact Gothic"/>
              <a:sym typeface="Didact Gothic"/>
            </a:endParaRPr>
          </a:p>
        </p:txBody>
      </p:sp>
      <p:sp>
        <p:nvSpPr>
          <p:cNvPr id="355" name="Google Shape;355;p34">
            <a:hlinkClick action="ppaction://hlinksldjump" r:id="rId4"/>
          </p:cNvPr>
          <p:cNvSpPr/>
          <p:nvPr/>
        </p:nvSpPr>
        <p:spPr>
          <a:xfrm>
            <a:off x="6309825" y="2822125"/>
            <a:ext cx="1925700" cy="19251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a:p>
            <a:pPr indent="0" lvl="0" marL="0" rtl="0" algn="ctr">
              <a:spcBef>
                <a:spcPts val="0"/>
              </a:spcBef>
              <a:spcAft>
                <a:spcPts val="0"/>
              </a:spcAft>
              <a:buNone/>
            </a:pPr>
            <a:r>
              <a:rPr b="1" lang="en-US" sz="1600">
                <a:latin typeface="Lato"/>
                <a:ea typeface="Lato"/>
                <a:cs typeface="Lato"/>
                <a:sym typeface="Lato"/>
              </a:rPr>
              <a:t>Stay home, it’s too dangerous to go out after dark. I would rather get sicker than...</a:t>
            </a:r>
            <a:endParaRPr sz="1600">
              <a:latin typeface="Lato"/>
              <a:ea typeface="Lato"/>
              <a:cs typeface="Lato"/>
              <a:sym typeface="Lato"/>
            </a:endParaRPr>
          </a:p>
        </p:txBody>
      </p:sp>
      <p:sp>
        <p:nvSpPr>
          <p:cNvPr id="356" name="Google Shape;356;p34">
            <a:hlinkClick action="ppaction://hlinksldjump" r:id="rId5"/>
          </p:cNvPr>
          <p:cNvSpPr/>
          <p:nvPr/>
        </p:nvSpPr>
        <p:spPr>
          <a:xfrm>
            <a:off x="3523075" y="2869850"/>
            <a:ext cx="1925700" cy="19251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a:p>
            <a:pPr indent="0" lvl="0" marL="0" rtl="0" algn="ctr">
              <a:spcBef>
                <a:spcPts val="0"/>
              </a:spcBef>
              <a:spcAft>
                <a:spcPts val="0"/>
              </a:spcAft>
              <a:buNone/>
            </a:pPr>
            <a:r>
              <a:rPr b="1" lang="en-US" sz="1600">
                <a:latin typeface="Lato"/>
                <a:ea typeface="Lato"/>
                <a:cs typeface="Lato"/>
                <a:sym typeface="Lato"/>
              </a:rPr>
              <a:t>Go out without a face mask. You have nothing to hide. Don’t want to be seens as a “rioter” either.</a:t>
            </a:r>
            <a:endParaRPr sz="1600">
              <a:latin typeface="Lato"/>
              <a:ea typeface="Lato"/>
              <a:cs typeface="Lato"/>
              <a:sym typeface="Lato"/>
            </a:endParaRPr>
          </a:p>
        </p:txBody>
      </p:sp>
      <p:sp>
        <p:nvSpPr>
          <p:cNvPr id="357" name="Google Shape;357;p34">
            <a:hlinkClick action="ppaction://hlinksldjump" r:id="rId6"/>
          </p:cNvPr>
          <p:cNvSpPr/>
          <p:nvPr/>
        </p:nvSpPr>
        <p:spPr>
          <a:xfrm>
            <a:off x="1003825" y="2869850"/>
            <a:ext cx="1983000" cy="19251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a:p>
            <a:pPr indent="0" lvl="0" marL="0" rtl="0" algn="ctr">
              <a:spcBef>
                <a:spcPts val="0"/>
              </a:spcBef>
              <a:spcAft>
                <a:spcPts val="0"/>
              </a:spcAft>
              <a:buNone/>
            </a:pPr>
            <a:r>
              <a:rPr b="1" lang="en-US" sz="1600">
                <a:latin typeface="Lato"/>
                <a:ea typeface="Lato"/>
                <a:cs typeface="Lato"/>
                <a:sym typeface="Lato"/>
              </a:rPr>
              <a:t>Go out with a face mask on. You don’t want any more germs OR oppression of your rights.</a:t>
            </a:r>
            <a:endParaRPr sz="1600">
              <a:latin typeface="Lato"/>
              <a:ea typeface="Lato"/>
              <a:cs typeface="Lato"/>
              <a:sym typeface="Lato"/>
            </a:endParaRPr>
          </a:p>
        </p:txBody>
      </p:sp>
      <p:grpSp>
        <p:nvGrpSpPr>
          <p:cNvPr id="358" name="Google Shape;358;p34"/>
          <p:cNvGrpSpPr/>
          <p:nvPr/>
        </p:nvGrpSpPr>
        <p:grpSpPr>
          <a:xfrm>
            <a:off x="6957741" y="695536"/>
            <a:ext cx="1607603" cy="1727818"/>
            <a:chOff x="7407150" y="238325"/>
            <a:chExt cx="2094324" cy="2094324"/>
          </a:xfrm>
        </p:grpSpPr>
        <p:sp>
          <p:nvSpPr>
            <p:cNvPr id="359" name="Google Shape;359;p34"/>
            <p:cNvSpPr/>
            <p:nvPr/>
          </p:nvSpPr>
          <p:spPr>
            <a:xfrm>
              <a:off x="7486850" y="518875"/>
              <a:ext cx="1698000" cy="1625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34"/>
            <p:cNvPicPr preferRelativeResize="0"/>
            <p:nvPr/>
          </p:nvPicPr>
          <p:blipFill>
            <a:blip r:embed="rId7">
              <a:alphaModFix/>
            </a:blip>
            <a:stretch>
              <a:fillRect/>
            </a:stretch>
          </p:blipFill>
          <p:spPr>
            <a:xfrm>
              <a:off x="7407150" y="238325"/>
              <a:ext cx="2094324" cy="2094324"/>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5">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txBox="1"/>
          <p:nvPr>
            <p:ph idx="1" type="body"/>
          </p:nvPr>
        </p:nvSpPr>
        <p:spPr>
          <a:xfrm>
            <a:off x="4895250" y="582300"/>
            <a:ext cx="4011600" cy="3468300"/>
          </a:xfrm>
          <a:prstGeom prst="rect">
            <a:avLst/>
          </a:prstGeom>
          <a:noFill/>
          <a:ln>
            <a:noFill/>
          </a:ln>
        </p:spPr>
        <p:txBody>
          <a:bodyPr anchorCtr="0" anchor="t" bIns="45700" lIns="91425" spcFirstLastPara="1" rIns="91425" wrap="square" tIns="45700">
            <a:noAutofit/>
          </a:bodyPr>
          <a:lstStyle/>
          <a:p>
            <a:pPr indent="-9525" lvl="0" marL="0" rtl="0" algn="l">
              <a:lnSpc>
                <a:spcPct val="80000"/>
              </a:lnSpc>
              <a:spcBef>
                <a:spcPts val="700"/>
              </a:spcBef>
              <a:spcAft>
                <a:spcPts val="0"/>
              </a:spcAft>
              <a:buSzPts val="1781"/>
              <a:buNone/>
            </a:pPr>
            <a:r>
              <a:rPr lang="en-US" sz="2000">
                <a:latin typeface="Didact Gothic"/>
                <a:ea typeface="Didact Gothic"/>
                <a:cs typeface="Didact Gothic"/>
                <a:sym typeface="Didact Gothic"/>
              </a:rPr>
              <a:t>On the way you pass a group of police and one immediately yells at you to produce a “doctor’s note” to prove its legal for you to wear a mask. </a:t>
            </a:r>
            <a:endParaRPr sz="2000">
              <a:latin typeface="Didact Gothic"/>
              <a:ea typeface="Didact Gothic"/>
              <a:cs typeface="Didact Gothic"/>
              <a:sym typeface="Didact Gothic"/>
            </a:endParaRPr>
          </a:p>
          <a:p>
            <a:pPr indent="-9525" lvl="0" marL="0" rtl="0" algn="l">
              <a:lnSpc>
                <a:spcPct val="80000"/>
              </a:lnSpc>
              <a:spcBef>
                <a:spcPts val="700"/>
              </a:spcBef>
              <a:spcAft>
                <a:spcPts val="0"/>
              </a:spcAft>
              <a:buSzPts val="1781"/>
              <a:buNone/>
            </a:pPr>
            <a:r>
              <a:t/>
            </a:r>
            <a:endParaRPr sz="2000">
              <a:latin typeface="Didact Gothic"/>
              <a:ea typeface="Didact Gothic"/>
              <a:cs typeface="Didact Gothic"/>
              <a:sym typeface="Didact Gothic"/>
            </a:endParaRPr>
          </a:p>
          <a:p>
            <a:pPr indent="-9525" lvl="0" marL="0" rtl="0" algn="l">
              <a:lnSpc>
                <a:spcPct val="80000"/>
              </a:lnSpc>
              <a:spcBef>
                <a:spcPts val="700"/>
              </a:spcBef>
              <a:spcAft>
                <a:spcPts val="0"/>
              </a:spcAft>
              <a:buSzPts val="1781"/>
              <a:buNone/>
            </a:pPr>
            <a:r>
              <a:rPr lang="en-US" sz="2000">
                <a:latin typeface="Didact Gothic"/>
                <a:ea typeface="Didact Gothic"/>
                <a:cs typeface="Didact Gothic"/>
                <a:sym typeface="Didact Gothic"/>
              </a:rPr>
              <a:t>You explain your situation, and also voice your discontent with such oppression from the government. </a:t>
            </a:r>
            <a:r>
              <a:rPr b="1" lang="en-US" sz="2000">
                <a:latin typeface="Didact Gothic"/>
                <a:ea typeface="Didact Gothic"/>
                <a:cs typeface="Didact Gothic"/>
                <a:sym typeface="Didact Gothic"/>
              </a:rPr>
              <a:t>You are seized immediately, surrounded by police and pressed against an iron fence....</a:t>
            </a:r>
            <a:endParaRPr b="1" sz="2000">
              <a:latin typeface="Didact Gothic"/>
              <a:ea typeface="Didact Gothic"/>
              <a:cs typeface="Didact Gothic"/>
              <a:sym typeface="Didact Gothic"/>
            </a:endParaRPr>
          </a:p>
        </p:txBody>
      </p:sp>
      <p:pic>
        <p:nvPicPr>
          <p:cNvPr id="367" name="Google Shape;367;p35" title="getfvid_73193581_3207354436003423_7531939990712877056_n (online-video-cutter.com).mp4">
            <a:hlinkClick r:id="rId4"/>
          </p:cNvPr>
          <p:cNvPicPr preferRelativeResize="0"/>
          <p:nvPr/>
        </p:nvPicPr>
        <p:blipFill>
          <a:blip r:embed="rId5">
            <a:alphaModFix/>
          </a:blip>
          <a:stretch>
            <a:fillRect/>
          </a:stretch>
        </p:blipFill>
        <p:spPr>
          <a:xfrm>
            <a:off x="442475" y="1817275"/>
            <a:ext cx="4250675" cy="3188000"/>
          </a:xfrm>
          <a:prstGeom prst="rect">
            <a:avLst/>
          </a:prstGeom>
          <a:noFill/>
          <a:ln>
            <a:noFill/>
          </a:ln>
        </p:spPr>
      </p:pic>
      <p:pic>
        <p:nvPicPr>
          <p:cNvPr id="368" name="Google Shape;368;p35">
            <a:hlinkClick action="ppaction://hlinksldjump" r:id="rId6"/>
          </p:cNvPr>
          <p:cNvPicPr preferRelativeResize="0"/>
          <p:nvPr/>
        </p:nvPicPr>
        <p:blipFill>
          <a:blip r:embed="rId7">
            <a:alphaModFix/>
          </a:blip>
          <a:stretch>
            <a:fillRect/>
          </a:stretch>
        </p:blipFill>
        <p:spPr>
          <a:xfrm>
            <a:off x="7839075" y="3946950"/>
            <a:ext cx="1009650" cy="1009650"/>
          </a:xfrm>
          <a:prstGeom prst="rect">
            <a:avLst/>
          </a:prstGeom>
          <a:noFill/>
          <a:ln>
            <a:noFill/>
          </a:ln>
        </p:spPr>
      </p:pic>
      <p:sp>
        <p:nvSpPr>
          <p:cNvPr id="369" name="Google Shape;369;p35"/>
          <p:cNvSpPr txBox="1"/>
          <p:nvPr/>
        </p:nvSpPr>
        <p:spPr>
          <a:xfrm>
            <a:off x="6872250" y="45756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370" name="Google Shape;370;p35"/>
          <p:cNvSpPr txBox="1"/>
          <p:nvPr/>
        </p:nvSpPr>
        <p:spPr>
          <a:xfrm>
            <a:off x="357075" y="348675"/>
            <a:ext cx="48459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SEIZED BY POLICE 💀</a:t>
            </a:r>
            <a:endParaRPr sz="2600"/>
          </a:p>
        </p:txBody>
      </p:sp>
      <p:sp>
        <p:nvSpPr>
          <p:cNvPr id="371" name="Google Shape;371;p35"/>
          <p:cNvSpPr txBox="1"/>
          <p:nvPr/>
        </p:nvSpPr>
        <p:spPr>
          <a:xfrm>
            <a:off x="400650" y="1002750"/>
            <a:ext cx="4250700" cy="686700"/>
          </a:xfrm>
          <a:prstGeom prst="rect">
            <a:avLst/>
          </a:prstGeom>
          <a:noFill/>
          <a:ln>
            <a:noFill/>
          </a:ln>
        </p:spPr>
        <p:txBody>
          <a:bodyPr anchorCtr="0" anchor="t" bIns="91425" lIns="91425" spcFirstLastPara="1" rIns="91425" wrap="square" tIns="91425">
            <a:noAutofit/>
          </a:bodyPr>
          <a:lstStyle/>
          <a:p>
            <a:pPr indent="-9525" lvl="0" marL="0" rtl="0" algn="l">
              <a:lnSpc>
                <a:spcPct val="80000"/>
              </a:lnSpc>
              <a:spcBef>
                <a:spcPts val="700"/>
              </a:spcBef>
              <a:spcAft>
                <a:spcPts val="0"/>
              </a:spcAft>
              <a:buNone/>
            </a:pPr>
            <a:r>
              <a:rPr lang="en-US" sz="2000">
                <a:solidFill>
                  <a:schemeClr val="lt1"/>
                </a:solidFill>
                <a:latin typeface="Didact Gothic"/>
                <a:ea typeface="Didact Gothic"/>
                <a:cs typeface="Didact Gothic"/>
                <a:sym typeface="Didact Gothic"/>
              </a:rPr>
              <a:t>You walk through your neighborhood with a face mask on. </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36">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txBox="1"/>
          <p:nvPr>
            <p:ph idx="1" type="body"/>
          </p:nvPr>
        </p:nvSpPr>
        <p:spPr>
          <a:xfrm>
            <a:off x="307825" y="1020050"/>
            <a:ext cx="5322300" cy="3394500"/>
          </a:xfrm>
          <a:prstGeom prst="rect">
            <a:avLst/>
          </a:prstGeom>
          <a:noFill/>
          <a:ln>
            <a:noFill/>
          </a:ln>
        </p:spPr>
        <p:txBody>
          <a:bodyPr anchorCtr="0" anchor="t" bIns="45700" lIns="91425" spcFirstLastPara="1" rIns="91425" wrap="square" tIns="45700">
            <a:noAutofit/>
          </a:bodyPr>
          <a:lstStyle/>
          <a:p>
            <a:pPr indent="-9525" lvl="0" marL="0" rtl="0" algn="l">
              <a:lnSpc>
                <a:spcPct val="80000"/>
              </a:lnSpc>
              <a:spcBef>
                <a:spcPts val="0"/>
              </a:spcBef>
              <a:spcAft>
                <a:spcPts val="0"/>
              </a:spcAft>
              <a:buSzPts val="2209"/>
              <a:buNone/>
            </a:pPr>
            <a:r>
              <a:rPr lang="en-US" sz="2000">
                <a:latin typeface="Didact Gothic"/>
                <a:ea typeface="Didact Gothic"/>
                <a:cs typeface="Didact Gothic"/>
                <a:sym typeface="Didact Gothic"/>
              </a:rPr>
              <a:t>You hurry to the pharmacy, taking the most crowded street possible - surely that’s the safest? A taxi suddenly ploughs through the crowd and into you, breaking your legs. </a:t>
            </a:r>
            <a:endParaRPr sz="2000">
              <a:latin typeface="Didact Gothic"/>
              <a:ea typeface="Didact Gothic"/>
              <a:cs typeface="Didact Gothic"/>
              <a:sym typeface="Didact Gothic"/>
            </a:endParaRPr>
          </a:p>
        </p:txBody>
      </p:sp>
      <p:pic>
        <p:nvPicPr>
          <p:cNvPr id="378" name="Google Shape;378;p36" title="Taxi rams pro-democracy protesters in Hong Kong.mp4">
            <a:hlinkClick r:id="rId4"/>
          </p:cNvPr>
          <p:cNvPicPr preferRelativeResize="0"/>
          <p:nvPr/>
        </p:nvPicPr>
        <p:blipFill>
          <a:blip r:embed="rId5">
            <a:alphaModFix/>
          </a:blip>
          <a:stretch>
            <a:fillRect/>
          </a:stretch>
        </p:blipFill>
        <p:spPr>
          <a:xfrm>
            <a:off x="5571600" y="1020050"/>
            <a:ext cx="3572401" cy="3572401"/>
          </a:xfrm>
          <a:prstGeom prst="rect">
            <a:avLst/>
          </a:prstGeom>
          <a:noFill/>
          <a:ln>
            <a:noFill/>
          </a:ln>
        </p:spPr>
      </p:pic>
      <p:sp>
        <p:nvSpPr>
          <p:cNvPr id="379" name="Google Shape;379;p36"/>
          <p:cNvSpPr txBox="1"/>
          <p:nvPr>
            <p:ph idx="1" type="body"/>
          </p:nvPr>
        </p:nvSpPr>
        <p:spPr>
          <a:xfrm>
            <a:off x="307825" y="2282825"/>
            <a:ext cx="5035200" cy="2175300"/>
          </a:xfrm>
          <a:prstGeom prst="rect">
            <a:avLst/>
          </a:prstGeom>
          <a:noFill/>
          <a:ln>
            <a:noFill/>
          </a:ln>
        </p:spPr>
        <p:txBody>
          <a:bodyPr anchorCtr="0" anchor="t" bIns="45700" lIns="91425" spcFirstLastPara="1" rIns="91425" wrap="square" tIns="45700">
            <a:noAutofit/>
          </a:bodyPr>
          <a:lstStyle/>
          <a:p>
            <a:pPr indent="0" lvl="0" marL="57150" rtl="0" algn="l">
              <a:lnSpc>
                <a:spcPct val="80000"/>
              </a:lnSpc>
              <a:spcBef>
                <a:spcPts val="0"/>
              </a:spcBef>
              <a:spcAft>
                <a:spcPts val="0"/>
              </a:spcAft>
              <a:buSzPts val="2209"/>
              <a:buNone/>
            </a:pPr>
            <a:r>
              <a:rPr lang="en-US" sz="2000">
                <a:latin typeface="Didact Gothic"/>
                <a:ea typeface="Didact Gothic"/>
                <a:cs typeface="Didact Gothic"/>
                <a:sym typeface="Didact Gothic"/>
              </a:rPr>
              <a:t>Protestors tried to do you justice by beating up this taxi driver. But guess what? This driver will receive over $660K</a:t>
            </a:r>
            <a:r>
              <a:rPr lang="en-US" sz="2000">
                <a:latin typeface="Didact Gothic"/>
                <a:ea typeface="Didact Gothic"/>
                <a:cs typeface="Didact Gothic"/>
                <a:sym typeface="Didact Gothic"/>
              </a:rPr>
              <a:t> USD in donations from a pro-communist organization for his actions. </a:t>
            </a:r>
            <a:br>
              <a:rPr lang="en-US" sz="2000">
                <a:latin typeface="Didact Gothic"/>
                <a:ea typeface="Didact Gothic"/>
                <a:cs typeface="Didact Gothic"/>
                <a:sym typeface="Didact Gothic"/>
              </a:rPr>
            </a:br>
            <a:r>
              <a:rPr b="1" lang="en-US" sz="2000">
                <a:latin typeface="Didact Gothic"/>
                <a:ea typeface="Didact Gothic"/>
                <a:cs typeface="Didact Gothic"/>
                <a:sym typeface="Didact Gothic"/>
              </a:rPr>
              <a:t>You will be charged with rioting, and possibly be disabled forever.</a:t>
            </a:r>
            <a:endParaRPr b="1" sz="2000">
              <a:latin typeface="Didact Gothic"/>
              <a:ea typeface="Didact Gothic"/>
              <a:cs typeface="Didact Gothic"/>
              <a:sym typeface="Didact Gothic"/>
            </a:endParaRPr>
          </a:p>
        </p:txBody>
      </p:sp>
      <p:pic>
        <p:nvPicPr>
          <p:cNvPr id="380" name="Google Shape;380;p36">
            <a:hlinkClick action="ppaction://hlinksldjump" r:id="rId6"/>
          </p:cNvPr>
          <p:cNvPicPr preferRelativeResize="0"/>
          <p:nvPr/>
        </p:nvPicPr>
        <p:blipFill>
          <a:blip r:embed="rId7">
            <a:alphaModFix/>
          </a:blip>
          <a:stretch>
            <a:fillRect/>
          </a:stretch>
        </p:blipFill>
        <p:spPr>
          <a:xfrm>
            <a:off x="4485650" y="3905250"/>
            <a:ext cx="1009650" cy="1009650"/>
          </a:xfrm>
          <a:prstGeom prst="rect">
            <a:avLst/>
          </a:prstGeom>
          <a:noFill/>
          <a:ln>
            <a:noFill/>
          </a:ln>
        </p:spPr>
      </p:pic>
      <p:sp>
        <p:nvSpPr>
          <p:cNvPr id="381" name="Google Shape;381;p36"/>
          <p:cNvSpPr txBox="1"/>
          <p:nvPr/>
        </p:nvSpPr>
        <p:spPr>
          <a:xfrm>
            <a:off x="3523550" y="456695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382" name="Google Shape;382;p36"/>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YOUR LEGS FRACTURED 💀</a:t>
            </a:r>
            <a:endParaRPr sz="2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37">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txBox="1"/>
          <p:nvPr>
            <p:ph idx="1" type="body"/>
          </p:nvPr>
        </p:nvSpPr>
        <p:spPr>
          <a:xfrm>
            <a:off x="533400" y="171450"/>
            <a:ext cx="6655500" cy="4723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700"/>
              </a:spcBef>
              <a:spcAft>
                <a:spcPts val="0"/>
              </a:spcAft>
              <a:buSzPts val="2636"/>
              <a:buNone/>
            </a:pPr>
            <a:r>
              <a:rPr b="1" lang="en-US" sz="3900">
                <a:latin typeface="Didact Gothic"/>
                <a:ea typeface="Didact Gothic"/>
                <a:cs typeface="Didact Gothic"/>
                <a:sym typeface="Didact Gothic"/>
              </a:rPr>
              <a:t>Congratulations! </a:t>
            </a:r>
            <a:endParaRPr b="1" sz="3900">
              <a:latin typeface="Didact Gothic"/>
              <a:ea typeface="Didact Gothic"/>
              <a:cs typeface="Didact Gothic"/>
              <a:sym typeface="Didact Gothic"/>
            </a:endParaRPr>
          </a:p>
          <a:p>
            <a:pPr indent="0" lvl="0" marL="0" rtl="0" algn="l">
              <a:lnSpc>
                <a:spcPct val="90000"/>
              </a:lnSpc>
              <a:spcBef>
                <a:spcPts val="700"/>
              </a:spcBef>
              <a:spcAft>
                <a:spcPts val="0"/>
              </a:spcAft>
              <a:buSzPts val="2636"/>
              <a:buNone/>
            </a:pPr>
            <a:br>
              <a:rPr lang="en-US" sz="2400">
                <a:latin typeface="Didact Gothic"/>
                <a:ea typeface="Didact Gothic"/>
                <a:cs typeface="Didact Gothic"/>
                <a:sym typeface="Didact Gothic"/>
              </a:rPr>
            </a:br>
            <a:r>
              <a:rPr lang="en-US" sz="2400">
                <a:latin typeface="Didact Gothic"/>
                <a:ea typeface="Didact Gothic"/>
                <a:cs typeface="Didact Gothic"/>
                <a:sym typeface="Didact Gothic"/>
              </a:rPr>
              <a:t>You have survived </a:t>
            </a:r>
            <a:r>
              <a:rPr i="1" lang="en-US" sz="2400">
                <a:latin typeface="Didact Gothic"/>
                <a:ea typeface="Didact Gothic"/>
                <a:cs typeface="Didact Gothic"/>
                <a:sym typeface="Didact Gothic"/>
              </a:rPr>
              <a:t>for now</a:t>
            </a:r>
            <a:r>
              <a:rPr lang="en-US" sz="2400">
                <a:latin typeface="Didact Gothic"/>
                <a:ea typeface="Didact Gothic"/>
                <a:cs typeface="Didact Gothic"/>
                <a:sym typeface="Didact Gothic"/>
              </a:rPr>
              <a:t>, by...</a:t>
            </a:r>
            <a:endParaRPr sz="2400">
              <a:latin typeface="Didact Gothic"/>
              <a:ea typeface="Didact Gothic"/>
              <a:cs typeface="Didact Gothic"/>
              <a:sym typeface="Didact Gothic"/>
            </a:endParaRPr>
          </a:p>
          <a:p>
            <a:pPr indent="-355600" lvl="0" marL="457200" rtl="0" algn="l">
              <a:lnSpc>
                <a:spcPct val="90000"/>
              </a:lnSpc>
              <a:spcBef>
                <a:spcPts val="700"/>
              </a:spcBef>
              <a:spcAft>
                <a:spcPts val="0"/>
              </a:spcAft>
              <a:buSzPts val="2000"/>
              <a:buFont typeface="Didact Gothic"/>
              <a:buChar char="▪"/>
            </a:pPr>
            <a:r>
              <a:rPr lang="en-US" sz="2000">
                <a:latin typeface="Didact Gothic"/>
                <a:ea typeface="Didact Gothic"/>
                <a:cs typeface="Didact Gothic"/>
                <a:sym typeface="Didact Gothic"/>
              </a:rPr>
              <a:t>giving up your freedom to wearing a mask</a:t>
            </a:r>
            <a:endParaRPr sz="2000">
              <a:latin typeface="Didact Gothic"/>
              <a:ea typeface="Didact Gothic"/>
              <a:cs typeface="Didact Gothic"/>
              <a:sym typeface="Didact Gothic"/>
            </a:endParaRPr>
          </a:p>
          <a:p>
            <a:pPr indent="-355600" lvl="0" marL="457200" rtl="0" algn="l">
              <a:lnSpc>
                <a:spcPct val="90000"/>
              </a:lnSpc>
              <a:spcBef>
                <a:spcPts val="0"/>
              </a:spcBef>
              <a:spcAft>
                <a:spcPts val="0"/>
              </a:spcAft>
              <a:buSzPts val="2000"/>
              <a:buFont typeface="Didact Gothic"/>
              <a:buChar char="▪"/>
            </a:pPr>
            <a:r>
              <a:rPr lang="en-US" sz="2000">
                <a:latin typeface="Didact Gothic"/>
                <a:ea typeface="Didact Gothic"/>
                <a:cs typeface="Didact Gothic"/>
                <a:sym typeface="Didact Gothic"/>
              </a:rPr>
              <a:t>not protesting, not going out</a:t>
            </a:r>
            <a:endParaRPr sz="2000">
              <a:latin typeface="Didact Gothic"/>
              <a:ea typeface="Didact Gothic"/>
              <a:cs typeface="Didact Gothic"/>
              <a:sym typeface="Didact Gothic"/>
            </a:endParaRPr>
          </a:p>
          <a:p>
            <a:pPr indent="-355600" lvl="0" marL="457200" rtl="0" algn="l">
              <a:lnSpc>
                <a:spcPct val="90000"/>
              </a:lnSpc>
              <a:spcBef>
                <a:spcPts val="0"/>
              </a:spcBef>
              <a:spcAft>
                <a:spcPts val="0"/>
              </a:spcAft>
              <a:buSzPts val="2000"/>
              <a:buFont typeface="Didact Gothic"/>
              <a:buChar char="▪"/>
            </a:pPr>
            <a:r>
              <a:rPr lang="en-US" sz="2000">
                <a:latin typeface="Didact Gothic"/>
                <a:ea typeface="Didact Gothic"/>
                <a:cs typeface="Didact Gothic"/>
                <a:sym typeface="Didact Gothic"/>
              </a:rPr>
              <a:t>self-censoring on social media</a:t>
            </a:r>
            <a:endParaRPr sz="2000">
              <a:latin typeface="Didact Gothic"/>
              <a:ea typeface="Didact Gothic"/>
              <a:cs typeface="Didact Gothic"/>
              <a:sym typeface="Didact Gothic"/>
            </a:endParaRPr>
          </a:p>
          <a:p>
            <a:pPr indent="-355600" lvl="0" marL="457200" rtl="0" algn="l">
              <a:lnSpc>
                <a:spcPct val="90000"/>
              </a:lnSpc>
              <a:spcBef>
                <a:spcPts val="0"/>
              </a:spcBef>
              <a:spcAft>
                <a:spcPts val="0"/>
              </a:spcAft>
              <a:buSzPts val="2000"/>
              <a:buFont typeface="Didact Gothic"/>
              <a:buChar char="▪"/>
            </a:pPr>
            <a:r>
              <a:rPr lang="en-US" sz="2000">
                <a:latin typeface="Didact Gothic"/>
                <a:ea typeface="Didact Gothic"/>
                <a:cs typeface="Didact Gothic"/>
                <a:sym typeface="Didact Gothic"/>
              </a:rPr>
              <a:t>turning a blind eye to fellow citizen needing help</a:t>
            </a:r>
            <a:endParaRPr sz="2000">
              <a:latin typeface="Didact Gothic"/>
              <a:ea typeface="Didact Gothic"/>
              <a:cs typeface="Didact Gothic"/>
              <a:sym typeface="Didact Gothic"/>
            </a:endParaRPr>
          </a:p>
          <a:p>
            <a:pPr indent="0" lvl="0" marL="0" rtl="0" algn="l">
              <a:lnSpc>
                <a:spcPct val="90000"/>
              </a:lnSpc>
              <a:spcBef>
                <a:spcPts val="700"/>
              </a:spcBef>
              <a:spcAft>
                <a:spcPts val="0"/>
              </a:spcAft>
              <a:buSzPts val="2636"/>
              <a:buNone/>
            </a:pPr>
            <a:br>
              <a:rPr lang="en-US" sz="2200">
                <a:latin typeface="Didact Gothic"/>
                <a:ea typeface="Didact Gothic"/>
                <a:cs typeface="Didact Gothic"/>
                <a:sym typeface="Didact Gothic"/>
              </a:rPr>
            </a:br>
            <a:r>
              <a:rPr lang="en-US" sz="2200">
                <a:latin typeface="Didact Gothic"/>
                <a:ea typeface="Didact Gothic"/>
                <a:cs typeface="Didact Gothic"/>
                <a:sym typeface="Didact Gothic"/>
              </a:rPr>
              <a:t>Even if you tolerate all of the above, the government, police and pro-communist people can still disrupt your life </a:t>
            </a:r>
            <a:r>
              <a:rPr i="1" lang="en-US" sz="2200">
                <a:latin typeface="Didact Gothic"/>
                <a:ea typeface="Didact Gothic"/>
                <a:cs typeface="Didact Gothic"/>
                <a:sym typeface="Didact Gothic"/>
              </a:rPr>
              <a:t>whenever they want. </a:t>
            </a:r>
            <a:endParaRPr i="1" sz="2200">
              <a:latin typeface="Didact Gothic"/>
              <a:ea typeface="Didact Gothic"/>
              <a:cs typeface="Didact Gothic"/>
              <a:sym typeface="Didact Gothic"/>
            </a:endParaRPr>
          </a:p>
          <a:p>
            <a:pPr indent="0" lvl="0" marL="0" rtl="0" algn="l">
              <a:lnSpc>
                <a:spcPct val="90000"/>
              </a:lnSpc>
              <a:spcBef>
                <a:spcPts val="700"/>
              </a:spcBef>
              <a:spcAft>
                <a:spcPts val="0"/>
              </a:spcAft>
              <a:buSzPts val="2636"/>
              <a:buNone/>
            </a:pPr>
            <a:br>
              <a:rPr lang="en-US" sz="2400">
                <a:latin typeface="Didact Gothic"/>
                <a:ea typeface="Didact Gothic"/>
                <a:cs typeface="Didact Gothic"/>
                <a:sym typeface="Didact Gothic"/>
              </a:rPr>
            </a:br>
            <a:r>
              <a:rPr lang="en-US" sz="2400">
                <a:latin typeface="Didact Gothic"/>
                <a:ea typeface="Didact Gothic"/>
                <a:cs typeface="Didact Gothic"/>
                <a:sym typeface="Didact Gothic"/>
              </a:rPr>
              <a:t>You survived, yes, </a:t>
            </a:r>
            <a:r>
              <a:rPr b="1" lang="en-US" sz="2400">
                <a:latin typeface="Didact Gothic"/>
                <a:ea typeface="Didact Gothic"/>
                <a:cs typeface="Didact Gothic"/>
                <a:sym typeface="Didact Gothic"/>
              </a:rPr>
              <a:t>but is this how you want to live?</a:t>
            </a:r>
            <a:endParaRPr b="1" sz="2400">
              <a:latin typeface="Didact Gothic"/>
              <a:ea typeface="Didact Gothic"/>
              <a:cs typeface="Didact Gothic"/>
              <a:sym typeface="Didact Gothic"/>
            </a:endParaRPr>
          </a:p>
        </p:txBody>
      </p:sp>
      <p:sp>
        <p:nvSpPr>
          <p:cNvPr id="389" name="Google Shape;389;p37"/>
          <p:cNvSpPr txBox="1"/>
          <p:nvPr/>
        </p:nvSpPr>
        <p:spPr>
          <a:xfrm>
            <a:off x="5999400" y="940500"/>
            <a:ext cx="3068400" cy="9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rgbClr val="FFFFFF"/>
                </a:solidFill>
                <a:latin typeface="Lato"/>
                <a:ea typeface="Lato"/>
                <a:cs typeface="Lato"/>
                <a:sym typeface="Lato"/>
              </a:rPr>
              <a:t>¯\_(ツ)_/¯</a:t>
            </a:r>
            <a:endParaRPr b="1" sz="5000">
              <a:solidFill>
                <a:srgbClr val="FFFFFF"/>
              </a:solidFill>
              <a:latin typeface="Lato"/>
              <a:ea typeface="Lato"/>
              <a:cs typeface="Lato"/>
              <a:sym typeface="Lato"/>
            </a:endParaRPr>
          </a:p>
        </p:txBody>
      </p:sp>
      <p:pic>
        <p:nvPicPr>
          <p:cNvPr id="390" name="Google Shape;390;p37">
            <a:hlinkClick action="ppaction://hlinksldjump" r:id="rId4"/>
          </p:cNvPr>
          <p:cNvPicPr preferRelativeResize="0"/>
          <p:nvPr/>
        </p:nvPicPr>
        <p:blipFill>
          <a:blip r:embed="rId5">
            <a:alphaModFix/>
          </a:blip>
          <a:stretch>
            <a:fillRect/>
          </a:stretch>
        </p:blipFill>
        <p:spPr>
          <a:xfrm>
            <a:off x="7596075" y="3639400"/>
            <a:ext cx="1255850" cy="1255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38">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txBox="1"/>
          <p:nvPr>
            <p:ph idx="1" type="body"/>
          </p:nvPr>
        </p:nvSpPr>
        <p:spPr>
          <a:xfrm>
            <a:off x="914400" y="933450"/>
            <a:ext cx="8229600" cy="1029900"/>
          </a:xfrm>
          <a:prstGeom prst="rect">
            <a:avLst/>
          </a:prstGeom>
          <a:noFill/>
          <a:ln>
            <a:noFill/>
          </a:ln>
        </p:spPr>
        <p:txBody>
          <a:bodyPr anchorCtr="0" anchor="t" bIns="45700" lIns="91425" spcFirstLastPara="1" rIns="91425" wrap="square" tIns="45700">
            <a:noAutofit/>
          </a:bodyPr>
          <a:lstStyle/>
          <a:p>
            <a:pPr indent="0" lvl="0" marL="68580" rtl="0" algn="l">
              <a:lnSpc>
                <a:spcPct val="80000"/>
              </a:lnSpc>
              <a:spcBef>
                <a:spcPts val="0"/>
              </a:spcBef>
              <a:spcAft>
                <a:spcPts val="0"/>
              </a:spcAft>
              <a:buSzPts val="1781"/>
              <a:buNone/>
            </a:pPr>
            <a:r>
              <a:rPr lang="en-US" sz="2000">
                <a:latin typeface="Didact Gothic"/>
                <a:ea typeface="Didact Gothic"/>
                <a:cs typeface="Didact Gothic"/>
                <a:sym typeface="Didact Gothic"/>
              </a:rPr>
              <a:t>Alright. Time to get ready for the protest. </a:t>
            </a:r>
            <a:endParaRPr sz="2000">
              <a:latin typeface="Didact Gothic"/>
              <a:ea typeface="Didact Gothic"/>
              <a:cs typeface="Didact Gothic"/>
              <a:sym typeface="Didact Gothic"/>
            </a:endParaRPr>
          </a:p>
          <a:p>
            <a:pPr indent="0" lvl="0" marL="68580" rtl="0" algn="l">
              <a:lnSpc>
                <a:spcPct val="80000"/>
              </a:lnSpc>
              <a:spcBef>
                <a:spcPts val="0"/>
              </a:spcBef>
              <a:spcAft>
                <a:spcPts val="0"/>
              </a:spcAft>
              <a:buSzPts val="1781"/>
              <a:buNone/>
            </a:pPr>
            <a:r>
              <a:t/>
            </a:r>
            <a:endParaRPr sz="2000">
              <a:latin typeface="Didact Gothic"/>
              <a:ea typeface="Didact Gothic"/>
              <a:cs typeface="Didact Gothic"/>
              <a:sym typeface="Didact Gothic"/>
            </a:endParaRPr>
          </a:p>
          <a:p>
            <a:pPr indent="0" lvl="0" marL="68580" rtl="0" algn="l">
              <a:lnSpc>
                <a:spcPct val="80000"/>
              </a:lnSpc>
              <a:spcBef>
                <a:spcPts val="0"/>
              </a:spcBef>
              <a:spcAft>
                <a:spcPts val="0"/>
              </a:spcAft>
              <a:buSzPts val="1781"/>
              <a:buNone/>
            </a:pPr>
            <a:r>
              <a:rPr b="1" lang="en-US" sz="2000">
                <a:latin typeface="Didact Gothic"/>
                <a:ea typeface="Didact Gothic"/>
                <a:cs typeface="Didact Gothic"/>
                <a:sym typeface="Didact Gothic"/>
              </a:rPr>
              <a:t>What would you wear / bring?</a:t>
            </a:r>
            <a:r>
              <a:rPr lang="en-US" sz="2000">
                <a:latin typeface="Didact Gothic"/>
                <a:ea typeface="Didact Gothic"/>
                <a:cs typeface="Didact Gothic"/>
                <a:sym typeface="Didact Gothic"/>
              </a:rPr>
              <a:t>  </a:t>
            </a:r>
            <a:endParaRPr sz="2000">
              <a:latin typeface="Didact Gothic"/>
              <a:ea typeface="Didact Gothic"/>
              <a:cs typeface="Didact Gothic"/>
              <a:sym typeface="Didact Gothic"/>
            </a:endParaRPr>
          </a:p>
        </p:txBody>
      </p:sp>
      <p:sp>
        <p:nvSpPr>
          <p:cNvPr id="397" name="Google Shape;397;p38">
            <a:hlinkClick action="ppaction://hlinksldjump" r:id="rId4"/>
          </p:cNvPr>
          <p:cNvSpPr/>
          <p:nvPr/>
        </p:nvSpPr>
        <p:spPr>
          <a:xfrm>
            <a:off x="6510700" y="2382375"/>
            <a:ext cx="1925700" cy="1892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Didact Gothic"/>
              <a:ea typeface="Didact Gothic"/>
              <a:cs typeface="Didact Gothic"/>
              <a:sym typeface="Didact Gothic"/>
            </a:endParaRPr>
          </a:p>
          <a:p>
            <a:pPr indent="0" lvl="0" marL="0" rtl="0" algn="ctr">
              <a:spcBef>
                <a:spcPts val="0"/>
              </a:spcBef>
              <a:spcAft>
                <a:spcPts val="0"/>
              </a:spcAft>
              <a:buNone/>
            </a:pPr>
            <a:r>
              <a:rPr b="1" lang="en-US" sz="1600">
                <a:latin typeface="Didact Gothic"/>
                <a:ea typeface="Didact Gothic"/>
                <a:cs typeface="Didact Gothic"/>
                <a:sym typeface="Didact Gothic"/>
              </a:rPr>
              <a:t>You gotta be prepared for the worst! Hard hat, gas mask, safety goggles, and umbrella. </a:t>
            </a:r>
            <a:endParaRPr sz="1600">
              <a:latin typeface="Didact Gothic"/>
              <a:ea typeface="Didact Gothic"/>
              <a:cs typeface="Didact Gothic"/>
              <a:sym typeface="Didact Gothic"/>
            </a:endParaRPr>
          </a:p>
        </p:txBody>
      </p:sp>
      <p:sp>
        <p:nvSpPr>
          <p:cNvPr id="398" name="Google Shape;398;p38">
            <a:hlinkClick action="ppaction://hlinksldjump" r:id="rId5"/>
          </p:cNvPr>
          <p:cNvSpPr/>
          <p:nvPr/>
        </p:nvSpPr>
        <p:spPr>
          <a:xfrm>
            <a:off x="3841938" y="2382375"/>
            <a:ext cx="1925700" cy="1892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Didact Gothic"/>
              <a:ea typeface="Didact Gothic"/>
              <a:cs typeface="Didact Gothic"/>
              <a:sym typeface="Didact Gothic"/>
            </a:endParaRPr>
          </a:p>
          <a:p>
            <a:pPr indent="0" lvl="0" marL="0" rtl="0" algn="ctr">
              <a:spcBef>
                <a:spcPts val="0"/>
              </a:spcBef>
              <a:spcAft>
                <a:spcPts val="0"/>
              </a:spcAft>
              <a:buNone/>
            </a:pPr>
            <a:r>
              <a:rPr b="1" lang="en-US" sz="1600">
                <a:latin typeface="Didact Gothic"/>
                <a:ea typeface="Didact Gothic"/>
                <a:cs typeface="Didact Gothic"/>
                <a:sym typeface="Didact Gothic"/>
              </a:rPr>
              <a:t>Let me pick up a box of bottled water for other protestors. They might get thirsty </a:t>
            </a:r>
            <a:endParaRPr sz="1600">
              <a:latin typeface="Didact Gothic"/>
              <a:ea typeface="Didact Gothic"/>
              <a:cs typeface="Didact Gothic"/>
              <a:sym typeface="Didact Gothic"/>
            </a:endParaRPr>
          </a:p>
        </p:txBody>
      </p:sp>
      <p:sp>
        <p:nvSpPr>
          <p:cNvPr id="399" name="Google Shape;399;p38">
            <a:hlinkClick action="ppaction://hlinksldjump" r:id="rId6"/>
          </p:cNvPr>
          <p:cNvSpPr/>
          <p:nvPr/>
        </p:nvSpPr>
        <p:spPr>
          <a:xfrm>
            <a:off x="1115875" y="2438708"/>
            <a:ext cx="1983000" cy="1892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Didact Gothic"/>
                <a:ea typeface="Didact Gothic"/>
                <a:cs typeface="Didact Gothic"/>
                <a:sym typeface="Didact Gothic"/>
              </a:rPr>
              <a:t>I’ll just bring my wallet, keys, phone, and a bottle of water. </a:t>
            </a:r>
            <a:endParaRPr sz="1600">
              <a:latin typeface="Didact Gothic"/>
              <a:ea typeface="Didact Gothic"/>
              <a:cs typeface="Didact Gothic"/>
              <a:sym typeface="Didact Gothic"/>
            </a:endParaRPr>
          </a:p>
        </p:txBody>
      </p:sp>
      <p:pic>
        <p:nvPicPr>
          <p:cNvPr id="400" name="Google Shape;400;p38"/>
          <p:cNvPicPr preferRelativeResize="0"/>
          <p:nvPr/>
        </p:nvPicPr>
        <p:blipFill rotWithShape="1">
          <a:blip r:embed="rId7">
            <a:alphaModFix/>
          </a:blip>
          <a:srcRect b="17487" l="0" r="0" t="10781"/>
          <a:stretch/>
        </p:blipFill>
        <p:spPr>
          <a:xfrm>
            <a:off x="5586800" y="198600"/>
            <a:ext cx="2809875" cy="2015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39">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txBox="1"/>
          <p:nvPr>
            <p:ph idx="1" type="body"/>
          </p:nvPr>
        </p:nvSpPr>
        <p:spPr>
          <a:xfrm>
            <a:off x="514000" y="181175"/>
            <a:ext cx="5622300" cy="4764900"/>
          </a:xfrm>
          <a:prstGeom prst="rect">
            <a:avLst/>
          </a:prstGeom>
          <a:noFill/>
          <a:ln>
            <a:noFill/>
          </a:ln>
        </p:spPr>
        <p:txBody>
          <a:bodyPr anchorCtr="0" anchor="t" bIns="45700" lIns="91425" spcFirstLastPara="1" rIns="91425" wrap="square" tIns="45700">
            <a:noAutofit/>
          </a:bodyPr>
          <a:lstStyle/>
          <a:p>
            <a:pPr indent="-9525" lvl="0" marL="57150" rtl="0" algn="l">
              <a:lnSpc>
                <a:spcPct val="100000"/>
              </a:lnSpc>
              <a:spcBef>
                <a:spcPts val="700"/>
              </a:spcBef>
              <a:spcAft>
                <a:spcPts val="0"/>
              </a:spcAft>
              <a:buSzPts val="1995"/>
              <a:buNone/>
            </a:pPr>
            <a:r>
              <a:rPr lang="en-US" sz="1950">
                <a:latin typeface="Didact Gothic"/>
                <a:ea typeface="Didact Gothic"/>
                <a:cs typeface="Didact Gothic"/>
                <a:sym typeface="Didact Gothic"/>
              </a:rPr>
              <a:t>You go to the peaceful protest area outside CITIC Tower, to watch a live broadcast of the protests near the Legislative Council. </a:t>
            </a:r>
            <a:endParaRPr sz="1950">
              <a:latin typeface="Didact Gothic"/>
              <a:ea typeface="Didact Gothic"/>
              <a:cs typeface="Didact Gothic"/>
              <a:sym typeface="Didact Gothic"/>
            </a:endParaRPr>
          </a:p>
          <a:p>
            <a:pPr indent="-9525" lvl="0" marL="57150" rtl="0" algn="l">
              <a:lnSpc>
                <a:spcPct val="100000"/>
              </a:lnSpc>
              <a:spcBef>
                <a:spcPts val="700"/>
              </a:spcBef>
              <a:spcAft>
                <a:spcPts val="0"/>
              </a:spcAft>
              <a:buSzPts val="1995"/>
              <a:buNone/>
            </a:pPr>
            <a:r>
              <a:rPr lang="en-US" sz="1950">
                <a:latin typeface="Didact Gothic"/>
                <a:ea typeface="Didact Gothic"/>
                <a:cs typeface="Didact Gothic"/>
                <a:sym typeface="Didact Gothic"/>
              </a:rPr>
              <a:t>Suddenly, tear gas is fired from both sides, cornering the crowd. As </a:t>
            </a:r>
            <a:r>
              <a:rPr lang="en-US" sz="1950">
                <a:latin typeface="Didact Gothic"/>
                <a:ea typeface="Didact Gothic"/>
                <a:cs typeface="Didact Gothic"/>
                <a:sym typeface="Didact Gothic"/>
              </a:rPr>
              <a:t>more tear gas grenades rain down into the middle of the crowd, p</a:t>
            </a:r>
            <a:r>
              <a:rPr lang="en-US" sz="1950">
                <a:latin typeface="Didact Gothic"/>
                <a:ea typeface="Didact Gothic"/>
                <a:cs typeface="Didact Gothic"/>
                <a:sym typeface="Didact Gothic"/>
              </a:rPr>
              <a:t>eople push towards the building, only to be pressed by the surging crowd against locked doors. </a:t>
            </a:r>
            <a:endParaRPr sz="1950">
              <a:latin typeface="Didact Gothic"/>
              <a:ea typeface="Didact Gothic"/>
              <a:cs typeface="Didact Gothic"/>
              <a:sym typeface="Didact Gothic"/>
            </a:endParaRPr>
          </a:p>
          <a:p>
            <a:pPr indent="-9525" lvl="0" marL="57150" rtl="0" algn="l">
              <a:lnSpc>
                <a:spcPct val="100000"/>
              </a:lnSpc>
              <a:spcBef>
                <a:spcPts val="700"/>
              </a:spcBef>
              <a:spcAft>
                <a:spcPts val="0"/>
              </a:spcAft>
              <a:buSzPts val="1995"/>
              <a:buNone/>
            </a:pPr>
            <a:r>
              <a:rPr lang="en-US" sz="2000">
                <a:latin typeface="Didact Gothic"/>
                <a:ea typeface="Didact Gothic"/>
                <a:cs typeface="Didact Gothic"/>
                <a:sym typeface="Didact Gothic"/>
              </a:rPr>
              <a:t>Your eyes water, your throat burns and your airway clamp shut. </a:t>
            </a:r>
            <a:endParaRPr sz="2000">
              <a:latin typeface="Didact Gothic"/>
              <a:ea typeface="Didact Gothic"/>
              <a:cs typeface="Didact Gothic"/>
              <a:sym typeface="Didact Gothic"/>
            </a:endParaRPr>
          </a:p>
          <a:p>
            <a:pPr indent="0" lvl="0" marL="0" rtl="0" algn="l">
              <a:lnSpc>
                <a:spcPct val="100000"/>
              </a:lnSpc>
              <a:spcBef>
                <a:spcPts val="700"/>
              </a:spcBef>
              <a:spcAft>
                <a:spcPts val="0"/>
              </a:spcAft>
              <a:buSzPts val="1995"/>
              <a:buNone/>
            </a:pPr>
            <a:r>
              <a:rPr b="1" lang="en-US" sz="2000">
                <a:latin typeface="Didact Gothic"/>
                <a:ea typeface="Didact Gothic"/>
                <a:cs typeface="Didact Gothic"/>
                <a:sym typeface="Didact Gothic"/>
              </a:rPr>
              <a:t>“Asthma inhaler! We need an inhaler NOW!” </a:t>
            </a:r>
            <a:r>
              <a:rPr lang="en-US" sz="2000">
                <a:latin typeface="Didact Gothic"/>
                <a:ea typeface="Didact Gothic"/>
                <a:cs typeface="Didact Gothic"/>
                <a:sym typeface="Didact Gothic"/>
              </a:rPr>
              <a:t>screams the protestor next to you, catching you as you collapse…luckily somebody passes their inhaler through the crowd and</a:t>
            </a:r>
            <a:r>
              <a:rPr b="1" lang="en-US" sz="2000">
                <a:latin typeface="Didact Gothic"/>
                <a:ea typeface="Didact Gothic"/>
                <a:cs typeface="Didact Gothic"/>
                <a:sym typeface="Didact Gothic"/>
              </a:rPr>
              <a:t> you are saved. 😓</a:t>
            </a:r>
            <a:endParaRPr b="1" sz="2000">
              <a:latin typeface="Didact Gothic"/>
              <a:ea typeface="Didact Gothic"/>
              <a:cs typeface="Didact Gothic"/>
              <a:sym typeface="Didact Gothic"/>
            </a:endParaRPr>
          </a:p>
        </p:txBody>
      </p:sp>
      <p:pic>
        <p:nvPicPr>
          <p:cNvPr id="407" name="Google Shape;407;p39"/>
          <p:cNvPicPr preferRelativeResize="0"/>
          <p:nvPr/>
        </p:nvPicPr>
        <p:blipFill rotWithShape="1">
          <a:blip r:embed="rId4">
            <a:alphaModFix/>
          </a:blip>
          <a:srcRect b="32580" l="0" r="0" t="-441"/>
          <a:stretch/>
        </p:blipFill>
        <p:spPr>
          <a:xfrm>
            <a:off x="6200575" y="239925"/>
            <a:ext cx="2708550" cy="3176150"/>
          </a:xfrm>
          <a:prstGeom prst="rect">
            <a:avLst/>
          </a:prstGeom>
          <a:noFill/>
          <a:ln>
            <a:noFill/>
          </a:ln>
        </p:spPr>
      </p:pic>
      <p:pic>
        <p:nvPicPr>
          <p:cNvPr id="408" name="Google Shape;408;p39">
            <a:hlinkClick action="ppaction://hlinksldjump" r:id="rId5"/>
          </p:cNvPr>
          <p:cNvPicPr preferRelativeResize="0"/>
          <p:nvPr/>
        </p:nvPicPr>
        <p:blipFill>
          <a:blip r:embed="rId6">
            <a:alphaModFix/>
          </a:blip>
          <a:stretch>
            <a:fillRect/>
          </a:stretch>
        </p:blipFill>
        <p:spPr>
          <a:xfrm>
            <a:off x="7663975" y="3575300"/>
            <a:ext cx="1255850" cy="1255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0">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txBox="1"/>
          <p:nvPr>
            <p:ph idx="1" type="body"/>
          </p:nvPr>
        </p:nvSpPr>
        <p:spPr>
          <a:xfrm>
            <a:off x="357075" y="1046363"/>
            <a:ext cx="8229600" cy="1081800"/>
          </a:xfrm>
          <a:prstGeom prst="rect">
            <a:avLst/>
          </a:prstGeom>
          <a:noFill/>
          <a:ln>
            <a:noFill/>
          </a:ln>
        </p:spPr>
        <p:txBody>
          <a:bodyPr anchorCtr="0" anchor="t" bIns="45700" lIns="91425" spcFirstLastPara="1" rIns="91425" wrap="square" tIns="45700">
            <a:noAutofit/>
          </a:bodyPr>
          <a:lstStyle/>
          <a:p>
            <a:pPr indent="-9525" lvl="0" marL="57150" rtl="0" algn="l">
              <a:lnSpc>
                <a:spcPct val="80000"/>
              </a:lnSpc>
              <a:spcBef>
                <a:spcPts val="700"/>
              </a:spcBef>
              <a:spcAft>
                <a:spcPts val="0"/>
              </a:spcAft>
              <a:buSzPts val="2209"/>
              <a:buNone/>
            </a:pPr>
            <a:r>
              <a:rPr lang="en-US" sz="2000">
                <a:latin typeface="Didact Gothic"/>
                <a:ea typeface="Didact Gothic"/>
                <a:cs typeface="Didact Gothic"/>
                <a:sym typeface="Didact Gothic"/>
              </a:rPr>
              <a:t>You buy a box of bottled water near the protest site, and start hauling it towards one of the “resource centers”, where donated water, snacks and other supplies are redistributed. </a:t>
            </a:r>
            <a:endParaRPr sz="2000">
              <a:latin typeface="Didact Gothic"/>
              <a:ea typeface="Didact Gothic"/>
              <a:cs typeface="Didact Gothic"/>
              <a:sym typeface="Didact Gothic"/>
            </a:endParaRPr>
          </a:p>
        </p:txBody>
      </p:sp>
      <p:pic>
        <p:nvPicPr>
          <p:cNvPr id="415" name="Google Shape;415;p40" title="getfvid_10000000_2391489540933626_6113806933539970576_n (online-video-cutter.com).mp4">
            <a:hlinkClick r:id="rId4"/>
          </p:cNvPr>
          <p:cNvPicPr preferRelativeResize="0"/>
          <p:nvPr/>
        </p:nvPicPr>
        <p:blipFill>
          <a:blip r:embed="rId5">
            <a:alphaModFix/>
          </a:blip>
          <a:stretch>
            <a:fillRect/>
          </a:stretch>
        </p:blipFill>
        <p:spPr>
          <a:xfrm>
            <a:off x="245825" y="2393000"/>
            <a:ext cx="4157376" cy="2338524"/>
          </a:xfrm>
          <a:prstGeom prst="rect">
            <a:avLst/>
          </a:prstGeom>
          <a:noFill/>
          <a:ln>
            <a:noFill/>
          </a:ln>
        </p:spPr>
      </p:pic>
      <p:pic>
        <p:nvPicPr>
          <p:cNvPr id="416" name="Google Shape;416;p40">
            <a:hlinkClick action="ppaction://hlinksldjump" r:id="rId6"/>
          </p:cNvPr>
          <p:cNvPicPr preferRelativeResize="0"/>
          <p:nvPr/>
        </p:nvPicPr>
        <p:blipFill>
          <a:blip r:embed="rId7">
            <a:alphaModFix/>
          </a:blip>
          <a:stretch>
            <a:fillRect/>
          </a:stretch>
        </p:blipFill>
        <p:spPr>
          <a:xfrm>
            <a:off x="7797500" y="3721875"/>
            <a:ext cx="1009650" cy="1009650"/>
          </a:xfrm>
          <a:prstGeom prst="rect">
            <a:avLst/>
          </a:prstGeom>
          <a:noFill/>
          <a:ln>
            <a:noFill/>
          </a:ln>
        </p:spPr>
      </p:pic>
      <p:sp>
        <p:nvSpPr>
          <p:cNvPr id="417" name="Google Shape;417;p40"/>
          <p:cNvSpPr txBox="1"/>
          <p:nvPr/>
        </p:nvSpPr>
        <p:spPr>
          <a:xfrm>
            <a:off x="6889750" y="4350525"/>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418" name="Google Shape;418;p40"/>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ARRESTED 💀</a:t>
            </a:r>
            <a:endParaRPr sz="2600"/>
          </a:p>
        </p:txBody>
      </p:sp>
      <p:sp>
        <p:nvSpPr>
          <p:cNvPr id="419" name="Google Shape;419;p40"/>
          <p:cNvSpPr txBox="1"/>
          <p:nvPr/>
        </p:nvSpPr>
        <p:spPr>
          <a:xfrm>
            <a:off x="4776125" y="1879925"/>
            <a:ext cx="3723600" cy="1799700"/>
          </a:xfrm>
          <a:prstGeom prst="rect">
            <a:avLst/>
          </a:prstGeom>
          <a:noFill/>
          <a:ln>
            <a:noFill/>
          </a:ln>
        </p:spPr>
        <p:txBody>
          <a:bodyPr anchorCtr="0" anchor="t" bIns="91425" lIns="91425" spcFirstLastPara="1" rIns="91425" wrap="square" tIns="91425">
            <a:noAutofit/>
          </a:bodyPr>
          <a:lstStyle/>
          <a:p>
            <a:pPr indent="-9525" lvl="0" marL="57150" rtl="0" algn="l">
              <a:lnSpc>
                <a:spcPct val="80000"/>
              </a:lnSpc>
              <a:spcBef>
                <a:spcPts val="700"/>
              </a:spcBef>
              <a:spcAft>
                <a:spcPts val="0"/>
              </a:spcAft>
              <a:buNone/>
            </a:pPr>
            <a:r>
              <a:rPr lang="en-US" sz="2000">
                <a:solidFill>
                  <a:schemeClr val="lt1"/>
                </a:solidFill>
                <a:latin typeface="Didact Gothic"/>
                <a:ea typeface="Didact Gothic"/>
                <a:cs typeface="Didact Gothic"/>
                <a:sym typeface="Didact Gothic"/>
              </a:rPr>
              <a:t>A group of police man rush over, surround you, and began hitting you with their batons. You try to walk around them, but are eventually pushed to the ground and arrested. </a:t>
            </a:r>
            <a:endParaRPr sz="2000">
              <a:solidFill>
                <a:schemeClr val="lt1"/>
              </a:solidFill>
              <a:latin typeface="Didact Gothic"/>
              <a:ea typeface="Didact Gothic"/>
              <a:cs typeface="Didact Gothic"/>
              <a:sym typeface="Didact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1">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txBox="1"/>
          <p:nvPr>
            <p:ph idx="1" type="body"/>
          </p:nvPr>
        </p:nvSpPr>
        <p:spPr>
          <a:xfrm>
            <a:off x="432375" y="944800"/>
            <a:ext cx="8229600" cy="715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700"/>
              </a:spcBef>
              <a:spcAft>
                <a:spcPts val="0"/>
              </a:spcAft>
              <a:buClr>
                <a:srgbClr val="000000"/>
              </a:buClr>
              <a:buSzPts val="2636"/>
              <a:buFont typeface="Arial"/>
              <a:buNone/>
            </a:pPr>
            <a:r>
              <a:rPr lang="en-US" sz="2000">
                <a:latin typeface="Didact Gothic"/>
                <a:ea typeface="Didact Gothic"/>
                <a:cs typeface="Didact Gothic"/>
                <a:sym typeface="Didact Gothic"/>
              </a:rPr>
              <a:t>You move closer to the frontline, telling yourself you will be fine with your protective gear. </a:t>
            </a:r>
            <a:r>
              <a:rPr lang="en-US" sz="2000">
                <a:latin typeface="Didact Gothic"/>
                <a:ea typeface="Didact Gothic"/>
                <a:cs typeface="Didact Gothic"/>
                <a:sym typeface="Didact Gothic"/>
              </a:rPr>
              <a:t>You are wrong. </a:t>
            </a:r>
            <a:endParaRPr sz="2000">
              <a:latin typeface="Didact Gothic"/>
              <a:ea typeface="Didact Gothic"/>
              <a:cs typeface="Didact Gothic"/>
              <a:sym typeface="Didact Gothic"/>
            </a:endParaRPr>
          </a:p>
        </p:txBody>
      </p:sp>
      <p:pic>
        <p:nvPicPr>
          <p:cNvPr id="426" name="Google Shape;426;p41"/>
          <p:cNvPicPr preferRelativeResize="0"/>
          <p:nvPr/>
        </p:nvPicPr>
        <p:blipFill rotWithShape="1">
          <a:blip r:embed="rId4">
            <a:alphaModFix/>
          </a:blip>
          <a:srcRect b="0" l="25953" r="0" t="0"/>
          <a:stretch/>
        </p:blipFill>
        <p:spPr>
          <a:xfrm>
            <a:off x="357075" y="1759325"/>
            <a:ext cx="3144326" cy="2829149"/>
          </a:xfrm>
          <a:prstGeom prst="rect">
            <a:avLst/>
          </a:prstGeom>
          <a:noFill/>
          <a:ln>
            <a:noFill/>
          </a:ln>
        </p:spPr>
      </p:pic>
      <p:pic>
        <p:nvPicPr>
          <p:cNvPr id="427" name="Google Shape;427;p41"/>
          <p:cNvPicPr preferRelativeResize="0"/>
          <p:nvPr/>
        </p:nvPicPr>
        <p:blipFill>
          <a:blip r:embed="rId5">
            <a:alphaModFix/>
          </a:blip>
          <a:stretch>
            <a:fillRect/>
          </a:stretch>
        </p:blipFill>
        <p:spPr>
          <a:xfrm>
            <a:off x="2114541" y="3174275"/>
            <a:ext cx="2463174" cy="1838150"/>
          </a:xfrm>
          <a:prstGeom prst="rect">
            <a:avLst/>
          </a:prstGeom>
          <a:noFill/>
          <a:ln>
            <a:noFill/>
          </a:ln>
        </p:spPr>
      </p:pic>
      <p:sp>
        <p:nvSpPr>
          <p:cNvPr id="428" name="Google Shape;428;p41"/>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GOT SHOT AND BLINDED 💀</a:t>
            </a:r>
            <a:endParaRPr sz="2600"/>
          </a:p>
        </p:txBody>
      </p:sp>
      <p:sp>
        <p:nvSpPr>
          <p:cNvPr id="429" name="Google Shape;429;p41"/>
          <p:cNvSpPr txBox="1"/>
          <p:nvPr/>
        </p:nvSpPr>
        <p:spPr>
          <a:xfrm>
            <a:off x="3707175" y="1732538"/>
            <a:ext cx="4954800" cy="1369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00"/>
              </a:spcBef>
              <a:spcAft>
                <a:spcPts val="0"/>
              </a:spcAft>
              <a:buNone/>
            </a:pPr>
            <a:r>
              <a:rPr b="1" lang="en-US" sz="2000">
                <a:solidFill>
                  <a:schemeClr val="lt1"/>
                </a:solidFill>
                <a:highlight>
                  <a:srgbClr val="990000"/>
                </a:highlight>
                <a:latin typeface="Didact Gothic"/>
                <a:ea typeface="Didact Gothic"/>
                <a:cs typeface="Didact Gothic"/>
                <a:sym typeface="Didact Gothic"/>
              </a:rPr>
              <a:t>You are shot in your right eye</a:t>
            </a:r>
            <a:r>
              <a:rPr lang="en-US" sz="2000">
                <a:solidFill>
                  <a:schemeClr val="lt1"/>
                </a:solidFill>
                <a:latin typeface="Didact Gothic"/>
                <a:ea typeface="Didact Gothic"/>
                <a:cs typeface="Didact Gothic"/>
                <a:sym typeface="Didact Gothic"/>
              </a:rPr>
              <a:t> by riot police, permanent damaging to your vision. Others, including a journalist, will be blinded in the following weeks. </a:t>
            </a:r>
            <a:endParaRPr sz="2000">
              <a:solidFill>
                <a:schemeClr val="lt1"/>
              </a:solidFill>
              <a:latin typeface="Didact Gothic"/>
              <a:ea typeface="Didact Gothic"/>
              <a:cs typeface="Didact Gothic"/>
              <a:sym typeface="Didact Gothic"/>
            </a:endParaRPr>
          </a:p>
        </p:txBody>
      </p:sp>
      <p:sp>
        <p:nvSpPr>
          <p:cNvPr id="430" name="Google Shape;430;p41"/>
          <p:cNvSpPr txBox="1"/>
          <p:nvPr/>
        </p:nvSpPr>
        <p:spPr>
          <a:xfrm>
            <a:off x="4892650" y="3102050"/>
            <a:ext cx="3144300" cy="1838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00"/>
              </a:spcBef>
              <a:spcAft>
                <a:spcPts val="0"/>
              </a:spcAft>
              <a:buNone/>
            </a:pPr>
            <a:r>
              <a:rPr lang="en-US" sz="2000">
                <a:solidFill>
                  <a:schemeClr val="lt1"/>
                </a:solidFill>
                <a:latin typeface="Didact Gothic"/>
                <a:ea typeface="Didact Gothic"/>
                <a:cs typeface="Didact Gothic"/>
                <a:sym typeface="Didact Gothic"/>
              </a:rPr>
              <a:t>And the police will attempt to deny their responsibility, despite photos of a bean bag round piercing your safety goggles. </a:t>
            </a:r>
            <a:endParaRPr sz="2000">
              <a:solidFill>
                <a:schemeClr val="lt1"/>
              </a:solidFill>
              <a:latin typeface="Didact Gothic"/>
              <a:ea typeface="Didact Gothic"/>
              <a:cs typeface="Didact Gothic"/>
              <a:sym typeface="Didact Gothic"/>
            </a:endParaRPr>
          </a:p>
        </p:txBody>
      </p:sp>
      <p:pic>
        <p:nvPicPr>
          <p:cNvPr id="431" name="Google Shape;431;p41">
            <a:hlinkClick action="ppaction://hlinksldjump" r:id="rId6"/>
          </p:cNvPr>
          <p:cNvPicPr preferRelativeResize="0"/>
          <p:nvPr/>
        </p:nvPicPr>
        <p:blipFill>
          <a:blip r:embed="rId7">
            <a:alphaModFix/>
          </a:blip>
          <a:stretch>
            <a:fillRect/>
          </a:stretch>
        </p:blipFill>
        <p:spPr>
          <a:xfrm>
            <a:off x="7892575" y="3575300"/>
            <a:ext cx="1255850" cy="1255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5">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txBox="1"/>
          <p:nvPr>
            <p:ph idx="1" type="body"/>
          </p:nvPr>
        </p:nvSpPr>
        <p:spPr>
          <a:xfrm>
            <a:off x="457200" y="419100"/>
            <a:ext cx="6057900" cy="380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36"/>
              <a:buNone/>
            </a:pPr>
            <a:r>
              <a:rPr b="1" lang="en-US" sz="2500">
                <a:latin typeface="Didact Gothic"/>
                <a:ea typeface="Didact Gothic"/>
                <a:cs typeface="Didact Gothic"/>
                <a:sym typeface="Didact Gothic"/>
              </a:rPr>
              <a:t>Overview: </a:t>
            </a:r>
            <a:endParaRPr b="1" sz="2500">
              <a:latin typeface="Didact Gothic"/>
              <a:ea typeface="Didact Gothic"/>
              <a:cs typeface="Didact Gothic"/>
              <a:sym typeface="Didact Gothic"/>
            </a:endParaRPr>
          </a:p>
          <a:p>
            <a:pPr indent="0" lvl="0" marL="0" rtl="0" algn="l">
              <a:lnSpc>
                <a:spcPct val="100000"/>
              </a:lnSpc>
              <a:spcBef>
                <a:spcPts val="0"/>
              </a:spcBef>
              <a:spcAft>
                <a:spcPts val="0"/>
              </a:spcAft>
              <a:buSzPts val="2636"/>
              <a:buNone/>
            </a:pPr>
            <a:br>
              <a:rPr lang="en-US" sz="2200">
                <a:latin typeface="Didact Gothic"/>
                <a:ea typeface="Didact Gothic"/>
                <a:cs typeface="Didact Gothic"/>
                <a:sym typeface="Didact Gothic"/>
              </a:rPr>
            </a:br>
            <a:r>
              <a:rPr lang="en-US" sz="2200">
                <a:latin typeface="Didact Gothic"/>
                <a:ea typeface="Didact Gothic"/>
                <a:cs typeface="Didact Gothic"/>
                <a:sym typeface="Didact Gothic"/>
              </a:rPr>
              <a:t>It is 2019. You are a Hong Konger amidst the anti-extradition movement. </a:t>
            </a:r>
            <a:endParaRPr sz="2200">
              <a:latin typeface="Didact Gothic"/>
              <a:ea typeface="Didact Gothic"/>
              <a:cs typeface="Didact Gothic"/>
              <a:sym typeface="Didact Gothic"/>
            </a:endParaRPr>
          </a:p>
          <a:p>
            <a:pPr indent="0" lvl="0" marL="0" rtl="0" algn="l">
              <a:lnSpc>
                <a:spcPct val="100000"/>
              </a:lnSpc>
              <a:spcBef>
                <a:spcPts val="0"/>
              </a:spcBef>
              <a:spcAft>
                <a:spcPts val="0"/>
              </a:spcAft>
              <a:buSzPts val="2636"/>
              <a:buNone/>
            </a:pPr>
            <a:r>
              <a:rPr lang="en-US" sz="2200">
                <a:latin typeface="Didact Gothic"/>
                <a:ea typeface="Didact Gothic"/>
                <a:cs typeface="Didact Gothic"/>
                <a:sym typeface="Didact Gothic"/>
              </a:rPr>
              <a:t>Civil unrest is tearing your home apart, but will it crush your moral courage as well? </a:t>
            </a:r>
            <a:endParaRPr sz="2200">
              <a:latin typeface="Didact Gothic"/>
              <a:ea typeface="Didact Gothic"/>
              <a:cs typeface="Didact Gothic"/>
              <a:sym typeface="Didact Gothic"/>
            </a:endParaRPr>
          </a:p>
          <a:p>
            <a:pPr indent="0" lvl="0" marL="0" rtl="0" algn="l">
              <a:lnSpc>
                <a:spcPct val="100000"/>
              </a:lnSpc>
              <a:spcBef>
                <a:spcPts val="0"/>
              </a:spcBef>
              <a:spcAft>
                <a:spcPts val="0"/>
              </a:spcAft>
              <a:buSzPts val="2636"/>
              <a:buNone/>
            </a:pPr>
            <a:r>
              <a:t/>
            </a:r>
            <a:endParaRPr sz="2500">
              <a:latin typeface="Didact Gothic"/>
              <a:ea typeface="Didact Gothic"/>
              <a:cs typeface="Didact Gothic"/>
              <a:sym typeface="Didact Gothic"/>
            </a:endParaRPr>
          </a:p>
          <a:p>
            <a:pPr indent="0" lvl="0" marL="0" rtl="0" algn="l">
              <a:lnSpc>
                <a:spcPct val="100000"/>
              </a:lnSpc>
              <a:spcBef>
                <a:spcPts val="0"/>
              </a:spcBef>
              <a:spcAft>
                <a:spcPts val="0"/>
              </a:spcAft>
              <a:buSzPts val="2636"/>
              <a:buNone/>
            </a:pPr>
            <a:r>
              <a:rPr b="1" lang="en-US" sz="2500">
                <a:latin typeface="Didact Gothic"/>
                <a:ea typeface="Didact Gothic"/>
                <a:cs typeface="Didact Gothic"/>
                <a:sym typeface="Didact Gothic"/>
              </a:rPr>
              <a:t>How to win this game? </a:t>
            </a:r>
            <a:endParaRPr b="1" sz="2500">
              <a:latin typeface="Didact Gothic"/>
              <a:ea typeface="Didact Gothic"/>
              <a:cs typeface="Didact Gothic"/>
              <a:sym typeface="Didact Gothic"/>
            </a:endParaRPr>
          </a:p>
          <a:p>
            <a:pPr indent="-368300" lvl="0" marL="457200" rtl="0" algn="l">
              <a:lnSpc>
                <a:spcPct val="100000"/>
              </a:lnSpc>
              <a:spcBef>
                <a:spcPts val="0"/>
              </a:spcBef>
              <a:spcAft>
                <a:spcPts val="0"/>
              </a:spcAft>
              <a:buSzPts val="2200"/>
              <a:buFont typeface="Didact Gothic"/>
              <a:buChar char="▪"/>
            </a:pPr>
            <a:r>
              <a:rPr lang="en-US" sz="2200">
                <a:latin typeface="Didact Gothic"/>
                <a:ea typeface="Didact Gothic"/>
                <a:cs typeface="Didact Gothic"/>
                <a:sym typeface="Didact Gothic"/>
              </a:rPr>
              <a:t>Don’t get badly injured, or</a:t>
            </a:r>
            <a:endParaRPr sz="2200">
              <a:latin typeface="Didact Gothic"/>
              <a:ea typeface="Didact Gothic"/>
              <a:cs typeface="Didact Gothic"/>
              <a:sym typeface="Didact Gothic"/>
            </a:endParaRPr>
          </a:p>
          <a:p>
            <a:pPr indent="-368300" lvl="0" marL="457200" rtl="0" algn="l">
              <a:lnSpc>
                <a:spcPct val="100000"/>
              </a:lnSpc>
              <a:spcBef>
                <a:spcPts val="0"/>
              </a:spcBef>
              <a:spcAft>
                <a:spcPts val="0"/>
              </a:spcAft>
              <a:buSzPts val="2200"/>
              <a:buFont typeface="Didact Gothic"/>
              <a:buChar char="▪"/>
            </a:pPr>
            <a:r>
              <a:rPr lang="en-US" sz="2200">
                <a:latin typeface="Didact Gothic"/>
                <a:ea typeface="Didact Gothic"/>
                <a:cs typeface="Didact Gothic"/>
                <a:sym typeface="Didact Gothic"/>
              </a:rPr>
              <a:t>Don’t get arrested </a:t>
            </a:r>
            <a:endParaRPr sz="2200">
              <a:latin typeface="Didact Gothic"/>
              <a:ea typeface="Didact Gothic"/>
              <a:cs typeface="Didact Gothic"/>
              <a:sym typeface="Didact Gothic"/>
            </a:endParaRPr>
          </a:p>
          <a:p>
            <a:pPr indent="-368300" lvl="0" marL="457200" rtl="0" algn="l">
              <a:lnSpc>
                <a:spcPct val="100000"/>
              </a:lnSpc>
              <a:spcBef>
                <a:spcPts val="0"/>
              </a:spcBef>
              <a:spcAft>
                <a:spcPts val="0"/>
              </a:spcAft>
              <a:buSzPts val="2200"/>
              <a:buFont typeface="Didact Gothic"/>
              <a:buChar char="▪"/>
            </a:pPr>
            <a:r>
              <a:rPr lang="en-US" sz="2200">
                <a:latin typeface="Didact Gothic"/>
                <a:ea typeface="Didact Gothic"/>
                <a:cs typeface="Didact Gothic"/>
                <a:sym typeface="Didact Gothic"/>
              </a:rPr>
              <a:t>Make your choices wisely</a:t>
            </a:r>
            <a:endParaRPr sz="2200">
              <a:latin typeface="Didact Gothic"/>
              <a:ea typeface="Didact Gothic"/>
              <a:cs typeface="Didact Gothic"/>
              <a:sym typeface="Didact Gothic"/>
            </a:endParaRPr>
          </a:p>
        </p:txBody>
      </p:sp>
      <p:pic>
        <p:nvPicPr>
          <p:cNvPr id="163" name="Google Shape;163;p15">
            <a:hlinkClick action="ppaction://hlinksldjump" r:id="rId4"/>
          </p:cNvPr>
          <p:cNvPicPr preferRelativeResize="0"/>
          <p:nvPr/>
        </p:nvPicPr>
        <p:blipFill>
          <a:blip r:embed="rId5">
            <a:alphaModFix/>
          </a:blip>
          <a:stretch>
            <a:fillRect/>
          </a:stretch>
        </p:blipFill>
        <p:spPr>
          <a:xfrm>
            <a:off x="7663975" y="3575300"/>
            <a:ext cx="1255850" cy="1255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2">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42">
            <a:hlinkClick action="ppaction://hlinksldjump" r:id="rId4"/>
          </p:cNvPr>
          <p:cNvPicPr preferRelativeResize="0"/>
          <p:nvPr/>
        </p:nvPicPr>
        <p:blipFill>
          <a:blip r:embed="rId5">
            <a:alphaModFix/>
          </a:blip>
          <a:stretch>
            <a:fillRect/>
          </a:stretch>
        </p:blipFill>
        <p:spPr>
          <a:xfrm>
            <a:off x="4572000" y="3102125"/>
            <a:ext cx="1009650" cy="1009650"/>
          </a:xfrm>
          <a:prstGeom prst="rect">
            <a:avLst/>
          </a:prstGeom>
          <a:noFill/>
          <a:ln>
            <a:noFill/>
          </a:ln>
        </p:spPr>
      </p:pic>
      <p:sp>
        <p:nvSpPr>
          <p:cNvPr id="438" name="Google Shape;438;p42"/>
          <p:cNvSpPr txBox="1"/>
          <p:nvPr/>
        </p:nvSpPr>
        <p:spPr>
          <a:xfrm>
            <a:off x="4595775" y="4183675"/>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439" name="Google Shape;439;p42"/>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GOT SHOT AND BLINDED 💀</a:t>
            </a:r>
            <a:endParaRPr sz="2600"/>
          </a:p>
        </p:txBody>
      </p:sp>
      <p:sp>
        <p:nvSpPr>
          <p:cNvPr id="440" name="Google Shape;440;p42"/>
          <p:cNvSpPr txBox="1"/>
          <p:nvPr/>
        </p:nvSpPr>
        <p:spPr>
          <a:xfrm>
            <a:off x="4140625" y="1052525"/>
            <a:ext cx="4521300" cy="204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00"/>
              </a:spcBef>
              <a:spcAft>
                <a:spcPts val="0"/>
              </a:spcAft>
              <a:buNone/>
            </a:pPr>
            <a:r>
              <a:rPr lang="en-US" sz="2000">
                <a:solidFill>
                  <a:schemeClr val="lt1"/>
                </a:solidFill>
                <a:latin typeface="Didact Gothic"/>
                <a:ea typeface="Didact Gothic"/>
                <a:cs typeface="Didact Gothic"/>
                <a:sym typeface="Didact Gothic"/>
              </a:rPr>
              <a:t>Bu</a:t>
            </a:r>
            <a:r>
              <a:rPr lang="en-US" sz="2000">
                <a:solidFill>
                  <a:schemeClr val="lt1"/>
                </a:solidFill>
                <a:latin typeface="Didact Gothic"/>
                <a:ea typeface="Didact Gothic"/>
                <a:cs typeface="Didact Gothic"/>
                <a:sym typeface="Didact Gothic"/>
              </a:rPr>
              <a:t>t you will not be scared into silence. In the coming days, you will speak to the media about your ordeal, and call again for an independent inquiry into police violence.</a:t>
            </a:r>
            <a:endParaRPr sz="2000">
              <a:solidFill>
                <a:schemeClr val="lt1"/>
              </a:solidFill>
              <a:latin typeface="Didact Gothic"/>
              <a:ea typeface="Didact Gothic"/>
              <a:cs typeface="Didact Gothic"/>
              <a:sym typeface="Didact Gothic"/>
            </a:endParaRPr>
          </a:p>
        </p:txBody>
      </p:sp>
      <p:pic>
        <p:nvPicPr>
          <p:cNvPr id="441" name="Google Shape;441;p42">
            <a:hlinkClick action="ppaction://hlinksldjump" r:id="rId6"/>
          </p:cNvPr>
          <p:cNvPicPr preferRelativeResize="0"/>
          <p:nvPr/>
        </p:nvPicPr>
        <p:blipFill>
          <a:blip r:embed="rId7">
            <a:alphaModFix/>
          </a:blip>
          <a:stretch>
            <a:fillRect/>
          </a:stretch>
        </p:blipFill>
        <p:spPr>
          <a:xfrm>
            <a:off x="7099350" y="3102125"/>
            <a:ext cx="1009650" cy="1009650"/>
          </a:xfrm>
          <a:prstGeom prst="rect">
            <a:avLst/>
          </a:prstGeom>
          <a:noFill/>
          <a:ln>
            <a:noFill/>
          </a:ln>
        </p:spPr>
      </p:pic>
      <p:sp>
        <p:nvSpPr>
          <p:cNvPr id="442" name="Google Shape;442;p42"/>
          <p:cNvSpPr txBox="1"/>
          <p:nvPr/>
        </p:nvSpPr>
        <p:spPr>
          <a:xfrm>
            <a:off x="7062375" y="4183675"/>
            <a:ext cx="10836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500">
                <a:solidFill>
                  <a:srgbClr val="F1C232"/>
                </a:solidFill>
                <a:latin typeface="Impact"/>
                <a:ea typeface="Impact"/>
                <a:cs typeface="Impact"/>
                <a:sym typeface="Impact"/>
              </a:rPr>
              <a:t>JUMP TO ENDING</a:t>
            </a:r>
            <a:endParaRPr sz="1500">
              <a:solidFill>
                <a:srgbClr val="F1C232"/>
              </a:solidFill>
              <a:latin typeface="Impact"/>
              <a:ea typeface="Impact"/>
              <a:cs typeface="Impact"/>
              <a:sym typeface="Impact"/>
            </a:endParaRPr>
          </a:p>
        </p:txBody>
      </p:sp>
      <p:pic>
        <p:nvPicPr>
          <p:cNvPr id="443" name="Google Shape;443;p42"/>
          <p:cNvPicPr preferRelativeResize="0"/>
          <p:nvPr/>
        </p:nvPicPr>
        <p:blipFill rotWithShape="1">
          <a:blip r:embed="rId8">
            <a:alphaModFix/>
          </a:blip>
          <a:srcRect b="0" l="26420" r="27646" t="0"/>
          <a:stretch/>
        </p:blipFill>
        <p:spPr>
          <a:xfrm>
            <a:off x="137551" y="3180817"/>
            <a:ext cx="1540500" cy="1886484"/>
          </a:xfrm>
          <a:prstGeom prst="rect">
            <a:avLst/>
          </a:prstGeom>
          <a:noFill/>
          <a:ln>
            <a:noFill/>
          </a:ln>
        </p:spPr>
      </p:pic>
      <p:pic>
        <p:nvPicPr>
          <p:cNvPr id="444" name="Google Shape;444;p42"/>
          <p:cNvPicPr preferRelativeResize="0"/>
          <p:nvPr/>
        </p:nvPicPr>
        <p:blipFill>
          <a:blip r:embed="rId9">
            <a:alphaModFix/>
          </a:blip>
          <a:stretch>
            <a:fillRect/>
          </a:stretch>
        </p:blipFill>
        <p:spPr>
          <a:xfrm>
            <a:off x="482025" y="1052525"/>
            <a:ext cx="3405774" cy="2554325"/>
          </a:xfrm>
          <a:prstGeom prst="rect">
            <a:avLst/>
          </a:prstGeom>
          <a:noFill/>
          <a:ln>
            <a:noFill/>
          </a:ln>
        </p:spPr>
      </p:pic>
      <p:sp>
        <p:nvSpPr>
          <p:cNvPr id="445" name="Google Shape;445;p42"/>
          <p:cNvSpPr txBox="1"/>
          <p:nvPr/>
        </p:nvSpPr>
        <p:spPr>
          <a:xfrm>
            <a:off x="5859450" y="3606850"/>
            <a:ext cx="9621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rgbClr val="F1C232"/>
                </a:solidFill>
                <a:latin typeface="Impact"/>
                <a:ea typeface="Impact"/>
                <a:cs typeface="Impact"/>
                <a:sym typeface="Impact"/>
              </a:rPr>
              <a:t>OR</a:t>
            </a:r>
            <a:endParaRPr sz="2000">
              <a:solidFill>
                <a:srgbClr val="F1C232"/>
              </a:solidFill>
              <a:latin typeface="Impact"/>
              <a:ea typeface="Impact"/>
              <a:cs typeface="Impact"/>
              <a:sym typeface="Impac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43">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3"/>
          <p:cNvSpPr txBox="1"/>
          <p:nvPr>
            <p:ph idx="1" type="body"/>
          </p:nvPr>
        </p:nvSpPr>
        <p:spPr>
          <a:xfrm>
            <a:off x="918600" y="351552"/>
            <a:ext cx="7772400" cy="45678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You are shaken by what you have experienced and want to get home. Your clothes are soaked with pepper spray, so you are grateful for the clothes people have left at the subway station for protestors. </a:t>
            </a:r>
            <a:endParaRPr sz="2000">
              <a:latin typeface="Didact Gothic"/>
              <a:ea typeface="Didact Gothic"/>
              <a:cs typeface="Didact Gothic"/>
              <a:sym typeface="Didact Gothic"/>
            </a:endParaRPr>
          </a:p>
          <a:p>
            <a:pPr indent="0" lvl="0" marL="0" rtl="0" algn="l">
              <a:spcBef>
                <a:spcPts val="700"/>
              </a:spcBef>
              <a:spcAft>
                <a:spcPts val="0"/>
              </a:spcAft>
              <a:buNone/>
            </a:pPr>
            <a:r>
              <a:rPr lang="en-US" sz="2000">
                <a:latin typeface="Didact Gothic"/>
                <a:ea typeface="Didact Gothic"/>
                <a:cs typeface="Didact Gothic"/>
                <a:sym typeface="Didact Gothic"/>
              </a:rPr>
              <a:t>However, the subway station itself  has been shut down per police orders. </a:t>
            </a:r>
            <a:r>
              <a:rPr b="1" lang="en-US" sz="2000">
                <a:latin typeface="Didact Gothic"/>
                <a:ea typeface="Didact Gothic"/>
                <a:cs typeface="Didact Gothic"/>
                <a:sym typeface="Didact Gothic"/>
              </a:rPr>
              <a:t>A stranger shows up and starts asking if anybody needs a ride home, what do you do? </a:t>
            </a:r>
            <a:endParaRPr b="1" sz="2000">
              <a:latin typeface="Didact Gothic"/>
              <a:ea typeface="Didact Gothic"/>
              <a:cs typeface="Didact Gothic"/>
              <a:sym typeface="Didact Gothic"/>
            </a:endParaRPr>
          </a:p>
        </p:txBody>
      </p:sp>
      <p:sp>
        <p:nvSpPr>
          <p:cNvPr id="452" name="Google Shape;452;p43">
            <a:hlinkClick action="ppaction://hlinksldjump" r:id="rId4"/>
          </p:cNvPr>
          <p:cNvSpPr/>
          <p:nvPr/>
        </p:nvSpPr>
        <p:spPr>
          <a:xfrm>
            <a:off x="6421050" y="2800350"/>
            <a:ext cx="1925700" cy="1892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Didact Gothic"/>
                <a:ea typeface="Didact Gothic"/>
                <a:cs typeface="Didact Gothic"/>
                <a:sym typeface="Didact Gothic"/>
              </a:rPr>
              <a:t>Catch a ride from the stranger</a:t>
            </a:r>
            <a:endParaRPr sz="1600">
              <a:latin typeface="Didact Gothic"/>
              <a:ea typeface="Didact Gothic"/>
              <a:cs typeface="Didact Gothic"/>
              <a:sym typeface="Didact Gothic"/>
            </a:endParaRPr>
          </a:p>
        </p:txBody>
      </p:sp>
      <p:sp>
        <p:nvSpPr>
          <p:cNvPr id="453" name="Google Shape;453;p43">
            <a:hlinkClick action="ppaction://hlinksldjump" r:id="rId5"/>
          </p:cNvPr>
          <p:cNvSpPr/>
          <p:nvPr/>
        </p:nvSpPr>
        <p:spPr>
          <a:xfrm>
            <a:off x="3752288" y="2800350"/>
            <a:ext cx="1925700" cy="1892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Didact Gothic"/>
                <a:ea typeface="Didact Gothic"/>
                <a:cs typeface="Didact Gothic"/>
                <a:sym typeface="Didact Gothic"/>
              </a:rPr>
              <a:t>Walk to the next MTR (subway) station and take the subway there. </a:t>
            </a:r>
            <a:r>
              <a:rPr b="1" lang="en-US" sz="1600">
                <a:latin typeface="Didact Gothic"/>
                <a:ea typeface="Didact Gothic"/>
                <a:cs typeface="Didact Gothic"/>
                <a:sym typeface="Didact Gothic"/>
              </a:rPr>
              <a:t> </a:t>
            </a:r>
            <a:endParaRPr sz="1600">
              <a:latin typeface="Didact Gothic"/>
              <a:ea typeface="Didact Gothic"/>
              <a:cs typeface="Didact Gothic"/>
              <a:sym typeface="Didact Gothic"/>
            </a:endParaRPr>
          </a:p>
        </p:txBody>
      </p:sp>
      <p:sp>
        <p:nvSpPr>
          <p:cNvPr id="454" name="Google Shape;454;p43">
            <a:hlinkClick action="ppaction://hlinksldjump" r:id="rId6"/>
          </p:cNvPr>
          <p:cNvSpPr/>
          <p:nvPr/>
        </p:nvSpPr>
        <p:spPr>
          <a:xfrm>
            <a:off x="1026225" y="2856683"/>
            <a:ext cx="1983000" cy="1892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Didact Gothic"/>
                <a:ea typeface="Didact Gothic"/>
                <a:cs typeface="Didact Gothic"/>
                <a:sym typeface="Didact Gothic"/>
              </a:rPr>
              <a:t>Take the bus</a:t>
            </a:r>
            <a:r>
              <a:rPr b="1" lang="en-US" sz="1600">
                <a:latin typeface="Didact Gothic"/>
                <a:ea typeface="Didact Gothic"/>
                <a:cs typeface="Didact Gothic"/>
                <a:sym typeface="Didact Gothic"/>
              </a:rPr>
              <a:t> </a:t>
            </a:r>
            <a:endParaRPr sz="1600">
              <a:latin typeface="Didact Gothic"/>
              <a:ea typeface="Didact Gothic"/>
              <a:cs typeface="Didact Gothic"/>
              <a:sym typeface="Didact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44">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txBox="1"/>
          <p:nvPr>
            <p:ph idx="1" type="body"/>
          </p:nvPr>
        </p:nvSpPr>
        <p:spPr>
          <a:xfrm>
            <a:off x="442875" y="943213"/>
            <a:ext cx="4657200" cy="3429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After a long wait (some roads are blocked by barricades, and others closed off by police), you get on the bus. To your dismay, at the next stop, some men drag you and some other young people off. You can only assume they are plainclothes policemen because they refuse to show any ID. You are arrested despite the protests of surrounding citizens...</a:t>
            </a:r>
            <a:endParaRPr sz="2000">
              <a:latin typeface="Didact Gothic"/>
              <a:ea typeface="Didact Gothic"/>
              <a:cs typeface="Didact Gothic"/>
              <a:sym typeface="Didact Gothic"/>
            </a:endParaRPr>
          </a:p>
        </p:txBody>
      </p:sp>
      <p:pic>
        <p:nvPicPr>
          <p:cNvPr id="461" name="Google Shape;461;p44" title="Plainclothes Hong Kong police subdue and arrest men at bus stop in Lok Fu.mp4">
            <a:hlinkClick r:id="rId4"/>
          </p:cNvPr>
          <p:cNvPicPr preferRelativeResize="0"/>
          <p:nvPr/>
        </p:nvPicPr>
        <p:blipFill>
          <a:blip r:embed="rId5">
            <a:alphaModFix/>
          </a:blip>
          <a:stretch>
            <a:fillRect/>
          </a:stretch>
        </p:blipFill>
        <p:spPr>
          <a:xfrm>
            <a:off x="5192500" y="588700"/>
            <a:ext cx="3843101" cy="3843101"/>
          </a:xfrm>
          <a:prstGeom prst="rect">
            <a:avLst/>
          </a:prstGeom>
          <a:noFill/>
          <a:ln>
            <a:noFill/>
          </a:ln>
        </p:spPr>
      </p:pic>
      <p:pic>
        <p:nvPicPr>
          <p:cNvPr id="462" name="Google Shape;462;p44">
            <a:hlinkClick action="ppaction://hlinksldjump" r:id="rId6"/>
          </p:cNvPr>
          <p:cNvPicPr preferRelativeResize="0"/>
          <p:nvPr/>
        </p:nvPicPr>
        <p:blipFill>
          <a:blip r:embed="rId7">
            <a:alphaModFix/>
          </a:blip>
          <a:stretch>
            <a:fillRect/>
          </a:stretch>
        </p:blipFill>
        <p:spPr>
          <a:xfrm>
            <a:off x="512375" y="3954900"/>
            <a:ext cx="1009650" cy="1009650"/>
          </a:xfrm>
          <a:prstGeom prst="rect">
            <a:avLst/>
          </a:prstGeom>
          <a:noFill/>
          <a:ln>
            <a:noFill/>
          </a:ln>
        </p:spPr>
      </p:pic>
      <p:sp>
        <p:nvSpPr>
          <p:cNvPr id="463" name="Google Shape;463;p44"/>
          <p:cNvSpPr txBox="1"/>
          <p:nvPr/>
        </p:nvSpPr>
        <p:spPr>
          <a:xfrm>
            <a:off x="1664225" y="458355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464" name="Google Shape;464;p44"/>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ARRESTED 💀</a:t>
            </a:r>
            <a:endParaRPr sz="2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45">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txBox="1"/>
          <p:nvPr>
            <p:ph idx="1" type="body"/>
          </p:nvPr>
        </p:nvSpPr>
        <p:spPr>
          <a:xfrm>
            <a:off x="357075" y="900675"/>
            <a:ext cx="4349700" cy="2274000"/>
          </a:xfrm>
          <a:prstGeom prst="rect">
            <a:avLst/>
          </a:prstGeom>
        </p:spPr>
        <p:txBody>
          <a:bodyPr anchorCtr="0" anchor="t" bIns="45700" lIns="91425" spcFirstLastPara="1" rIns="91425" wrap="square" tIns="45700">
            <a:noAutofit/>
          </a:bodyPr>
          <a:lstStyle/>
          <a:p>
            <a:pPr indent="0" lvl="0" marL="0" marR="0" rtl="0" algn="l">
              <a:lnSpc>
                <a:spcPct val="100000"/>
              </a:lnSpc>
              <a:spcBef>
                <a:spcPts val="700"/>
              </a:spcBef>
              <a:spcAft>
                <a:spcPts val="0"/>
              </a:spcAft>
              <a:buNone/>
            </a:pPr>
            <a:r>
              <a:rPr lang="en-US" sz="2000">
                <a:latin typeface="Didact Gothic"/>
                <a:ea typeface="Didact Gothic"/>
                <a:cs typeface="Didact Gothic"/>
                <a:sym typeface="Didact Gothic"/>
              </a:rPr>
              <a:t>A mob of men in white t-shirts storm Yuen Long MTR station and indiscriminately attack commuters with iron and bamboo rods, including pregnant woman and children...</a:t>
            </a:r>
            <a:endParaRPr sz="2000">
              <a:latin typeface="Didact Gothic"/>
              <a:ea typeface="Didact Gothic"/>
              <a:cs typeface="Didact Gothic"/>
              <a:sym typeface="Didact Gothic"/>
            </a:endParaRPr>
          </a:p>
        </p:txBody>
      </p:sp>
      <p:pic>
        <p:nvPicPr>
          <p:cNvPr id="471" name="Google Shape;471;p45">
            <a:hlinkClick action="ppaction://hlinksldjump" r:id="rId4"/>
          </p:cNvPr>
          <p:cNvPicPr preferRelativeResize="0"/>
          <p:nvPr/>
        </p:nvPicPr>
        <p:blipFill>
          <a:blip r:embed="rId5">
            <a:alphaModFix/>
          </a:blip>
          <a:stretch>
            <a:fillRect/>
          </a:stretch>
        </p:blipFill>
        <p:spPr>
          <a:xfrm>
            <a:off x="7839075" y="3524250"/>
            <a:ext cx="1009650" cy="1009650"/>
          </a:xfrm>
          <a:prstGeom prst="rect">
            <a:avLst/>
          </a:prstGeom>
          <a:noFill/>
          <a:ln>
            <a:noFill/>
          </a:ln>
        </p:spPr>
      </p:pic>
      <p:sp>
        <p:nvSpPr>
          <p:cNvPr id="472" name="Google Shape;472;p45"/>
          <p:cNvSpPr txBox="1"/>
          <p:nvPr/>
        </p:nvSpPr>
        <p:spPr>
          <a:xfrm>
            <a:off x="7862850" y="45339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473" name="Google Shape;473;p45"/>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HEAVILY INJURED 💀</a:t>
            </a:r>
            <a:endParaRPr sz="2600"/>
          </a:p>
        </p:txBody>
      </p:sp>
      <p:pic>
        <p:nvPicPr>
          <p:cNvPr id="474" name="Google Shape;474;p45"/>
          <p:cNvPicPr preferRelativeResize="0"/>
          <p:nvPr/>
        </p:nvPicPr>
        <p:blipFill>
          <a:blip r:embed="rId6">
            <a:alphaModFix/>
          </a:blip>
          <a:stretch>
            <a:fillRect/>
          </a:stretch>
        </p:blipFill>
        <p:spPr>
          <a:xfrm>
            <a:off x="4706772" y="63450"/>
            <a:ext cx="4206198" cy="2803500"/>
          </a:xfrm>
          <a:prstGeom prst="rect">
            <a:avLst/>
          </a:prstGeom>
          <a:noFill/>
          <a:ln>
            <a:noFill/>
          </a:ln>
        </p:spPr>
      </p:pic>
      <p:sp>
        <p:nvSpPr>
          <p:cNvPr id="475" name="Google Shape;475;p45"/>
          <p:cNvSpPr txBox="1"/>
          <p:nvPr/>
        </p:nvSpPr>
        <p:spPr>
          <a:xfrm>
            <a:off x="357075" y="2819225"/>
            <a:ext cx="7020000" cy="25905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US" sz="2000">
                <a:solidFill>
                  <a:schemeClr val="lt1"/>
                </a:solidFill>
                <a:latin typeface="Didact Gothic"/>
                <a:ea typeface="Didact Gothic"/>
                <a:cs typeface="Didact Gothic"/>
                <a:sym typeface="Didact Gothic"/>
              </a:rPr>
              <a:t>Your calls to the police go unanswered. Two police officers show up but walk away, and a larger team of police do not reappear until 39 minutes later, when the white shirted men have temporarily left. Once the police leave, the white-shirted men reappear, as if choreographed. </a:t>
            </a:r>
            <a:r>
              <a:rPr b="1" lang="en-US" sz="2000">
                <a:solidFill>
                  <a:schemeClr val="lt1"/>
                </a:solidFill>
                <a:latin typeface="Didact Gothic"/>
                <a:ea typeface="Didact Gothic"/>
                <a:cs typeface="Didact Gothic"/>
                <a:sym typeface="Didact Gothic"/>
              </a:rPr>
              <a:t>You are among the 45 people injured on this night. </a:t>
            </a:r>
            <a:endParaRPr b="1" sz="2000">
              <a:solidFill>
                <a:schemeClr val="lt1"/>
              </a:solidFill>
              <a:latin typeface="Didact Gothic"/>
              <a:ea typeface="Didact Gothic"/>
              <a:cs typeface="Didact Gothic"/>
              <a:sym typeface="Didact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6">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46"/>
          <p:cNvPicPr preferRelativeResize="0"/>
          <p:nvPr/>
        </p:nvPicPr>
        <p:blipFill rotWithShape="1">
          <a:blip r:embed="rId4">
            <a:alphaModFix/>
          </a:blip>
          <a:srcRect b="21696" l="0" r="0" t="21130"/>
          <a:stretch/>
        </p:blipFill>
        <p:spPr>
          <a:xfrm>
            <a:off x="4978525" y="381825"/>
            <a:ext cx="3660350" cy="3720225"/>
          </a:xfrm>
          <a:prstGeom prst="rect">
            <a:avLst/>
          </a:prstGeom>
          <a:noFill/>
          <a:ln>
            <a:noFill/>
          </a:ln>
        </p:spPr>
      </p:pic>
      <p:sp>
        <p:nvSpPr>
          <p:cNvPr id="482" name="Google Shape;482;p46"/>
          <p:cNvSpPr txBox="1"/>
          <p:nvPr>
            <p:ph idx="1" type="body"/>
          </p:nvPr>
        </p:nvSpPr>
        <p:spPr>
          <a:xfrm>
            <a:off x="464175" y="483125"/>
            <a:ext cx="4320600" cy="38859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You hop on the stranger’s car with a few other protestors, hoping that he is not an undercover police officer. In his car, you each get change of clothes and food, your first meal in the past 12 hours. </a:t>
            </a:r>
            <a:endParaRPr sz="2000">
              <a:latin typeface="Didact Gothic"/>
              <a:ea typeface="Didact Gothic"/>
              <a:cs typeface="Didact Gothic"/>
              <a:sym typeface="Didact Gothic"/>
            </a:endParaRPr>
          </a:p>
          <a:p>
            <a:pPr indent="0" lvl="0" marL="0" rtl="0" algn="l">
              <a:spcBef>
                <a:spcPts val="700"/>
              </a:spcBef>
              <a:spcAft>
                <a:spcPts val="0"/>
              </a:spcAft>
              <a:buNone/>
            </a:pPr>
            <a:r>
              <a:rPr lang="en-US" sz="2000">
                <a:latin typeface="Didact Gothic"/>
                <a:ea typeface="Didact Gothic"/>
                <a:cs typeface="Didact Gothic"/>
                <a:sym typeface="Didact Gothic"/>
              </a:rPr>
              <a:t>You throw your old clothes away, afraid that your parents will notice and worry, or worse, that you will be identified by police. </a:t>
            </a:r>
            <a:endParaRPr sz="2000">
              <a:latin typeface="Didact Gothic"/>
              <a:ea typeface="Didact Gothic"/>
              <a:cs typeface="Didact Gothic"/>
              <a:sym typeface="Didact Gothic"/>
            </a:endParaRPr>
          </a:p>
        </p:txBody>
      </p:sp>
      <p:pic>
        <p:nvPicPr>
          <p:cNvPr id="483" name="Google Shape;483;p46">
            <a:hlinkClick action="ppaction://hlinksldjump" r:id="rId5"/>
          </p:cNvPr>
          <p:cNvPicPr preferRelativeResize="0"/>
          <p:nvPr/>
        </p:nvPicPr>
        <p:blipFill>
          <a:blip r:embed="rId6">
            <a:alphaModFix/>
          </a:blip>
          <a:stretch>
            <a:fillRect/>
          </a:stretch>
        </p:blipFill>
        <p:spPr>
          <a:xfrm>
            <a:off x="7663975" y="3575300"/>
            <a:ext cx="1255850" cy="1255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7">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txBox="1"/>
          <p:nvPr>
            <p:ph idx="1" type="body"/>
          </p:nvPr>
        </p:nvSpPr>
        <p:spPr>
          <a:xfrm>
            <a:off x="918600" y="351548"/>
            <a:ext cx="7772400" cy="22578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Over the next days, you recover from your first encounter with riot police. Your initial fear is replaced with indignance when, after the first of multiple suicides of protestors in despair, a march of 2 million, and mounting police brutality the Chief Executive insists on pushing the bill forward, labels the protests a “riot” and utters not a word of condolence for the injured or deceased.</a:t>
            </a:r>
            <a:r>
              <a:rPr b="1" lang="en-US" sz="2000">
                <a:latin typeface="Didact Gothic"/>
                <a:ea typeface="Didact Gothic"/>
                <a:cs typeface="Didact Gothic"/>
                <a:sym typeface="Didact Gothic"/>
              </a:rPr>
              <a:t> You decide to do something...</a:t>
            </a:r>
            <a:endParaRPr b="1" sz="2000">
              <a:latin typeface="Didact Gothic"/>
              <a:ea typeface="Didact Gothic"/>
              <a:cs typeface="Didact Gothic"/>
              <a:sym typeface="Didact Gothic"/>
            </a:endParaRPr>
          </a:p>
        </p:txBody>
      </p:sp>
      <p:sp>
        <p:nvSpPr>
          <p:cNvPr id="490" name="Google Shape;490;p47">
            <a:hlinkClick action="ppaction://hlinksldjump" r:id="rId4"/>
          </p:cNvPr>
          <p:cNvSpPr/>
          <p:nvPr/>
        </p:nvSpPr>
        <p:spPr>
          <a:xfrm>
            <a:off x="6448100" y="2609225"/>
            <a:ext cx="1925700" cy="21378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Didact Gothic"/>
              <a:ea typeface="Didact Gothic"/>
              <a:cs typeface="Didact Gothic"/>
              <a:sym typeface="Didact Gothic"/>
            </a:endParaRPr>
          </a:p>
          <a:p>
            <a:pPr indent="0" lvl="0" marL="0" rtl="0" algn="ctr">
              <a:spcBef>
                <a:spcPts val="0"/>
              </a:spcBef>
              <a:spcAft>
                <a:spcPts val="0"/>
              </a:spcAft>
              <a:buNone/>
            </a:pPr>
            <a:r>
              <a:rPr b="1" lang="en-US" sz="1600">
                <a:latin typeface="Didact Gothic"/>
                <a:ea typeface="Didact Gothic"/>
                <a:cs typeface="Didact Gothic"/>
                <a:sym typeface="Didact Gothic"/>
              </a:rPr>
              <a:t>I will protest at the tax offices, to obstruct the functioning of the government</a:t>
            </a:r>
            <a:endParaRPr b="1" sz="1600">
              <a:latin typeface="Didact Gothic"/>
              <a:ea typeface="Didact Gothic"/>
              <a:cs typeface="Didact Gothic"/>
              <a:sym typeface="Didact Gothic"/>
            </a:endParaRPr>
          </a:p>
        </p:txBody>
      </p:sp>
      <p:sp>
        <p:nvSpPr>
          <p:cNvPr id="491" name="Google Shape;491;p47">
            <a:hlinkClick action="ppaction://hlinksldjump" r:id="rId5"/>
          </p:cNvPr>
          <p:cNvSpPr/>
          <p:nvPr/>
        </p:nvSpPr>
        <p:spPr>
          <a:xfrm>
            <a:off x="3779338" y="2693825"/>
            <a:ext cx="1925700" cy="2081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Didact Gothic"/>
              <a:ea typeface="Didact Gothic"/>
              <a:cs typeface="Didact Gothic"/>
              <a:sym typeface="Didact Gothic"/>
            </a:endParaRPr>
          </a:p>
          <a:p>
            <a:pPr indent="0" lvl="0" marL="0" rtl="0" algn="ctr">
              <a:spcBef>
                <a:spcPts val="0"/>
              </a:spcBef>
              <a:spcAft>
                <a:spcPts val="0"/>
              </a:spcAft>
              <a:buNone/>
            </a:pPr>
            <a:r>
              <a:rPr b="1" lang="en-US" sz="1600">
                <a:latin typeface="Didact Gothic"/>
                <a:ea typeface="Didact Gothic"/>
                <a:cs typeface="Didact Gothic"/>
                <a:sym typeface="Didact Gothic"/>
              </a:rPr>
              <a:t>I will protest at the airport, so that international audiences are made aware of this </a:t>
            </a:r>
            <a:endParaRPr b="1" sz="1600">
              <a:latin typeface="Didact Gothic"/>
              <a:ea typeface="Didact Gothic"/>
              <a:cs typeface="Didact Gothic"/>
              <a:sym typeface="Didact Gothic"/>
            </a:endParaRPr>
          </a:p>
        </p:txBody>
      </p:sp>
      <p:sp>
        <p:nvSpPr>
          <p:cNvPr id="492" name="Google Shape;492;p47">
            <a:hlinkClick action="ppaction://hlinksldjump" r:id="rId6"/>
          </p:cNvPr>
          <p:cNvSpPr/>
          <p:nvPr/>
        </p:nvSpPr>
        <p:spPr>
          <a:xfrm>
            <a:off x="1053275" y="2665624"/>
            <a:ext cx="1983000" cy="21378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Bookman Old Style"/>
                <a:ea typeface="Bookman Old Style"/>
                <a:cs typeface="Bookman Old Style"/>
                <a:sym typeface="Bookman Old Style"/>
              </a:rPr>
              <a:t>I will volunteer at a Lennon Wall. </a:t>
            </a:r>
            <a:endParaRPr b="1">
              <a:latin typeface="Bookman Old Style"/>
              <a:ea typeface="Bookman Old Style"/>
              <a:cs typeface="Bookman Old Style"/>
              <a:sym typeface="Bookman Old Styl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48">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48" title="Three people injured in knife attack at Lennon Wall in Hong Kong.mp4">
            <a:hlinkClick r:id="rId4"/>
          </p:cNvPr>
          <p:cNvPicPr preferRelativeResize="0"/>
          <p:nvPr/>
        </p:nvPicPr>
        <p:blipFill>
          <a:blip r:embed="rId5">
            <a:alphaModFix/>
          </a:blip>
          <a:stretch>
            <a:fillRect/>
          </a:stretch>
        </p:blipFill>
        <p:spPr>
          <a:xfrm>
            <a:off x="4419600" y="321675"/>
            <a:ext cx="4463050" cy="2510474"/>
          </a:xfrm>
          <a:prstGeom prst="rect">
            <a:avLst/>
          </a:prstGeom>
          <a:noFill/>
          <a:ln>
            <a:noFill/>
          </a:ln>
        </p:spPr>
      </p:pic>
      <p:sp>
        <p:nvSpPr>
          <p:cNvPr id="499" name="Google Shape;499;p48"/>
          <p:cNvSpPr txBox="1"/>
          <p:nvPr/>
        </p:nvSpPr>
        <p:spPr>
          <a:xfrm>
            <a:off x="306425" y="955150"/>
            <a:ext cx="4087800" cy="20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Didact Gothic"/>
                <a:ea typeface="Didact Gothic"/>
                <a:cs typeface="Didact Gothic"/>
                <a:sym typeface="Didact Gothic"/>
              </a:rPr>
              <a:t>You head down to the Lennon Wall with post-it notes and markers. </a:t>
            </a:r>
            <a:endParaRPr sz="2000">
              <a:solidFill>
                <a:srgbClr val="FFFFFF"/>
              </a:solidFill>
              <a:latin typeface="Didact Gothic"/>
              <a:ea typeface="Didact Gothic"/>
              <a:cs typeface="Didact Gothic"/>
              <a:sym typeface="Didact Gothic"/>
            </a:endParaRPr>
          </a:p>
          <a:p>
            <a:pPr indent="0" lvl="0" marL="0" rtl="0" algn="l">
              <a:spcBef>
                <a:spcPts val="0"/>
              </a:spcBef>
              <a:spcAft>
                <a:spcPts val="0"/>
              </a:spcAft>
              <a:buNone/>
            </a:pPr>
            <a:r>
              <a:t/>
            </a:r>
            <a:endParaRPr sz="2000">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lang="en-US" sz="2000">
                <a:solidFill>
                  <a:srgbClr val="FFFFFF"/>
                </a:solidFill>
                <a:latin typeface="Didact Gothic"/>
                <a:ea typeface="Didact Gothic"/>
                <a:cs typeface="Didact Gothic"/>
                <a:sym typeface="Didact Gothic"/>
              </a:rPr>
              <a:t>A man with a cleaver stabs you. You are taken to the intensive care unit.</a:t>
            </a:r>
            <a:endParaRPr sz="2000">
              <a:solidFill>
                <a:srgbClr val="FFFFFF"/>
              </a:solidFill>
              <a:latin typeface="Didact Gothic"/>
              <a:ea typeface="Didact Gothic"/>
              <a:cs typeface="Didact Gothic"/>
              <a:sym typeface="Didact Gothic"/>
            </a:endParaRPr>
          </a:p>
        </p:txBody>
      </p:sp>
      <p:sp>
        <p:nvSpPr>
          <p:cNvPr id="500" name="Google Shape;500;p48"/>
          <p:cNvSpPr txBox="1"/>
          <p:nvPr/>
        </p:nvSpPr>
        <p:spPr>
          <a:xfrm>
            <a:off x="280875" y="2945700"/>
            <a:ext cx="6841500" cy="15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Didact Gothic"/>
                <a:ea typeface="Didact Gothic"/>
                <a:cs typeface="Didact Gothic"/>
                <a:sym typeface="Didact Gothic"/>
              </a:rPr>
              <a:t>Your neighbors, not trusting the police, take thorough investigation into their hands. They block the building the aggressor escaped to, discover his clothes, and demand the police to pull security camera footage. Only by doing this could the aggressor be arrested and do you justice. </a:t>
            </a:r>
            <a:endParaRPr sz="2000">
              <a:solidFill>
                <a:srgbClr val="FFFFFF"/>
              </a:solidFill>
              <a:latin typeface="Didact Gothic"/>
              <a:ea typeface="Didact Gothic"/>
              <a:cs typeface="Didact Gothic"/>
              <a:sym typeface="Didact Gothic"/>
            </a:endParaRPr>
          </a:p>
        </p:txBody>
      </p:sp>
      <p:pic>
        <p:nvPicPr>
          <p:cNvPr id="501" name="Google Shape;501;p48">
            <a:hlinkClick action="ppaction://hlinksldjump" r:id="rId6"/>
          </p:cNvPr>
          <p:cNvPicPr preferRelativeResize="0"/>
          <p:nvPr/>
        </p:nvPicPr>
        <p:blipFill>
          <a:blip r:embed="rId7">
            <a:alphaModFix/>
          </a:blip>
          <a:stretch>
            <a:fillRect/>
          </a:stretch>
        </p:blipFill>
        <p:spPr>
          <a:xfrm>
            <a:off x="7610475" y="3295650"/>
            <a:ext cx="1009650" cy="1009650"/>
          </a:xfrm>
          <a:prstGeom prst="rect">
            <a:avLst/>
          </a:prstGeom>
          <a:noFill/>
          <a:ln>
            <a:noFill/>
          </a:ln>
        </p:spPr>
      </p:pic>
      <p:sp>
        <p:nvSpPr>
          <p:cNvPr id="502" name="Google Shape;502;p48"/>
          <p:cNvSpPr txBox="1"/>
          <p:nvPr/>
        </p:nvSpPr>
        <p:spPr>
          <a:xfrm>
            <a:off x="7634250" y="43053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503" name="Google Shape;503;p48"/>
          <p:cNvSpPr txBox="1"/>
          <p:nvPr/>
        </p:nvSpPr>
        <p:spPr>
          <a:xfrm>
            <a:off x="357075" y="348675"/>
            <a:ext cx="4215000" cy="381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STABBED, IN ICU 💀</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49">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49"/>
          <p:cNvPicPr preferRelativeResize="0"/>
          <p:nvPr/>
        </p:nvPicPr>
        <p:blipFill>
          <a:blip r:embed="rId4">
            <a:alphaModFix/>
          </a:blip>
          <a:stretch>
            <a:fillRect/>
          </a:stretch>
        </p:blipFill>
        <p:spPr>
          <a:xfrm>
            <a:off x="519400" y="3062175"/>
            <a:ext cx="2792714" cy="1987624"/>
          </a:xfrm>
          <a:prstGeom prst="rect">
            <a:avLst/>
          </a:prstGeom>
          <a:noFill/>
          <a:ln>
            <a:noFill/>
          </a:ln>
        </p:spPr>
      </p:pic>
      <p:pic>
        <p:nvPicPr>
          <p:cNvPr id="510" name="Google Shape;510;p49" title="getfvid_69218154_1083266055203538_6195003421217521664_n.mp4">
            <a:hlinkClick r:id="rId5"/>
          </p:cNvPr>
          <p:cNvPicPr preferRelativeResize="0"/>
          <p:nvPr/>
        </p:nvPicPr>
        <p:blipFill>
          <a:blip r:embed="rId6">
            <a:alphaModFix/>
          </a:blip>
          <a:stretch>
            <a:fillRect/>
          </a:stretch>
        </p:blipFill>
        <p:spPr>
          <a:xfrm>
            <a:off x="5333850" y="304800"/>
            <a:ext cx="3581550" cy="3581550"/>
          </a:xfrm>
          <a:prstGeom prst="rect">
            <a:avLst/>
          </a:prstGeom>
          <a:noFill/>
          <a:ln>
            <a:noFill/>
          </a:ln>
        </p:spPr>
      </p:pic>
      <p:sp>
        <p:nvSpPr>
          <p:cNvPr id="511" name="Google Shape;511;p49"/>
          <p:cNvSpPr txBox="1"/>
          <p:nvPr>
            <p:ph idx="1" type="body"/>
          </p:nvPr>
        </p:nvSpPr>
        <p:spPr>
          <a:xfrm>
            <a:off x="357075" y="793875"/>
            <a:ext cx="4786500" cy="2115900"/>
          </a:xfrm>
          <a:prstGeom prst="rect">
            <a:avLst/>
          </a:prstGeom>
          <a:noFill/>
        </p:spPr>
        <p:txBody>
          <a:bodyPr anchorCtr="0" anchor="t" bIns="45700" lIns="91425" spcFirstLastPara="1" rIns="91425" wrap="square" tIns="45700">
            <a:noAutofit/>
          </a:bodyPr>
          <a:lstStyle/>
          <a:p>
            <a:pPr indent="0" lvl="0" marL="0" rtl="0" algn="l">
              <a:spcBef>
                <a:spcPts val="700"/>
              </a:spcBef>
              <a:spcAft>
                <a:spcPts val="0"/>
              </a:spcAft>
              <a:buNone/>
            </a:pPr>
            <a:r>
              <a:rPr lang="en-US" sz="1800">
                <a:latin typeface="Didact Gothic"/>
                <a:ea typeface="Didact Gothic"/>
                <a:cs typeface="Didact Gothic"/>
                <a:sym typeface="Didact Gothic"/>
              </a:rPr>
              <a:t>Protestors, wary of “ghosts” (police disguised as protestors who instigate violence or arrest actual protestors), become suspicious when a mainland Chinese man claiming to be a reporter does not show any reporter’s ID. They find a blue “Support HK Police” tee shirt in his bag and tie him up. </a:t>
            </a:r>
            <a:endParaRPr sz="1800">
              <a:solidFill>
                <a:srgbClr val="FFFFFF"/>
              </a:solidFill>
              <a:latin typeface="Didact Gothic"/>
              <a:ea typeface="Didact Gothic"/>
              <a:cs typeface="Didact Gothic"/>
              <a:sym typeface="Didact Gothic"/>
            </a:endParaRPr>
          </a:p>
        </p:txBody>
      </p:sp>
      <p:sp>
        <p:nvSpPr>
          <p:cNvPr id="512" name="Google Shape;512;p49"/>
          <p:cNvSpPr txBox="1"/>
          <p:nvPr/>
        </p:nvSpPr>
        <p:spPr>
          <a:xfrm>
            <a:off x="6872250" y="46863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pic>
        <p:nvPicPr>
          <p:cNvPr id="513" name="Google Shape;513;p49">
            <a:hlinkClick action="ppaction://hlinksldjump" r:id="rId7"/>
          </p:cNvPr>
          <p:cNvPicPr preferRelativeResize="0"/>
          <p:nvPr/>
        </p:nvPicPr>
        <p:blipFill>
          <a:blip r:embed="rId8">
            <a:alphaModFix/>
          </a:blip>
          <a:stretch>
            <a:fillRect/>
          </a:stretch>
        </p:blipFill>
        <p:spPr>
          <a:xfrm>
            <a:off x="7839075" y="4057650"/>
            <a:ext cx="1009650" cy="1009650"/>
          </a:xfrm>
          <a:prstGeom prst="rect">
            <a:avLst/>
          </a:prstGeom>
          <a:noFill/>
          <a:ln>
            <a:noFill/>
          </a:ln>
        </p:spPr>
      </p:pic>
      <p:sp>
        <p:nvSpPr>
          <p:cNvPr id="514" name="Google Shape;514;p49"/>
          <p:cNvSpPr txBox="1"/>
          <p:nvPr/>
        </p:nvSpPr>
        <p:spPr>
          <a:xfrm>
            <a:off x="3416700" y="3062175"/>
            <a:ext cx="2013000" cy="19059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b="1" lang="en-US" sz="2000">
                <a:solidFill>
                  <a:schemeClr val="lt1"/>
                </a:solidFill>
                <a:latin typeface="Didact Gothic"/>
                <a:ea typeface="Didact Gothic"/>
                <a:cs typeface="Didact Gothic"/>
                <a:sym typeface="Didact Gothic"/>
              </a:rPr>
              <a:t>Police then arrested many protestors, including you. </a:t>
            </a:r>
            <a:endParaRPr b="1" sz="2000">
              <a:solidFill>
                <a:schemeClr val="lt1"/>
              </a:solidFill>
              <a:latin typeface="Didact Gothic"/>
              <a:ea typeface="Didact Gothic"/>
              <a:cs typeface="Didact Gothic"/>
              <a:sym typeface="Didact Gothic"/>
            </a:endParaRPr>
          </a:p>
        </p:txBody>
      </p:sp>
      <p:sp>
        <p:nvSpPr>
          <p:cNvPr id="515" name="Google Shape;515;p49"/>
          <p:cNvSpPr txBox="1"/>
          <p:nvPr/>
        </p:nvSpPr>
        <p:spPr>
          <a:xfrm>
            <a:off x="357075" y="424875"/>
            <a:ext cx="34353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ARRESTED 💀</a:t>
            </a:r>
            <a:endParaRPr sz="2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0">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50" title="Hong Kong protesters apologise after storming government building (online-video-cutter.com) (1).mp4">
            <a:hlinkClick r:id="rId4"/>
          </p:cNvPr>
          <p:cNvPicPr preferRelativeResize="0"/>
          <p:nvPr/>
        </p:nvPicPr>
        <p:blipFill>
          <a:blip r:embed="rId5">
            <a:alphaModFix/>
          </a:blip>
          <a:stretch>
            <a:fillRect/>
          </a:stretch>
        </p:blipFill>
        <p:spPr>
          <a:xfrm>
            <a:off x="1656749" y="589075"/>
            <a:ext cx="5982976" cy="3365426"/>
          </a:xfrm>
          <a:prstGeom prst="rect">
            <a:avLst/>
          </a:prstGeom>
          <a:noFill/>
          <a:ln>
            <a:noFill/>
          </a:ln>
        </p:spPr>
      </p:pic>
      <p:pic>
        <p:nvPicPr>
          <p:cNvPr id="522" name="Google Shape;522;p50">
            <a:hlinkClick action="ppaction://hlinksldjump" r:id="rId6"/>
          </p:cNvPr>
          <p:cNvPicPr preferRelativeResize="0"/>
          <p:nvPr/>
        </p:nvPicPr>
        <p:blipFill>
          <a:blip r:embed="rId7">
            <a:alphaModFix/>
          </a:blip>
          <a:stretch>
            <a:fillRect/>
          </a:stretch>
        </p:blipFill>
        <p:spPr>
          <a:xfrm>
            <a:off x="7663975" y="3575300"/>
            <a:ext cx="1255850" cy="1255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51">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51"/>
          <p:cNvPicPr preferRelativeResize="0"/>
          <p:nvPr/>
        </p:nvPicPr>
        <p:blipFill>
          <a:blip r:embed="rId4">
            <a:alphaModFix amt="64000"/>
          </a:blip>
          <a:stretch>
            <a:fillRect/>
          </a:stretch>
        </p:blipFill>
        <p:spPr>
          <a:xfrm>
            <a:off x="0" y="171450"/>
            <a:ext cx="9144000" cy="4800600"/>
          </a:xfrm>
          <a:prstGeom prst="rect">
            <a:avLst/>
          </a:prstGeom>
          <a:noFill/>
          <a:ln>
            <a:noFill/>
          </a:ln>
        </p:spPr>
      </p:pic>
      <p:sp>
        <p:nvSpPr>
          <p:cNvPr id="529" name="Google Shape;529;p51"/>
          <p:cNvSpPr txBox="1"/>
          <p:nvPr>
            <p:ph idx="1" type="body"/>
          </p:nvPr>
        </p:nvSpPr>
        <p:spPr>
          <a:xfrm>
            <a:off x="918600" y="427749"/>
            <a:ext cx="7772400" cy="23763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b="1" lang="en-US" sz="2000">
                <a:latin typeface="Didact Gothic"/>
                <a:ea typeface="Didact Gothic"/>
                <a:cs typeface="Didact Gothic"/>
                <a:sym typeface="Didact Gothic"/>
              </a:rPr>
              <a:t>Weeks pa</a:t>
            </a:r>
            <a:r>
              <a:rPr b="1" lang="en-US" sz="2000">
                <a:solidFill>
                  <a:srgbClr val="FFFFFF"/>
                </a:solidFill>
                <a:latin typeface="Didact Gothic"/>
                <a:ea typeface="Didact Gothic"/>
                <a:cs typeface="Didact Gothic"/>
                <a:sym typeface="Didact Gothic"/>
              </a:rPr>
              <a:t>ss, and still the people’s demands go unheeded. What's worse - the government and police began daily press conferences to spread disinformation war against the protestors. </a:t>
            </a:r>
            <a:endParaRPr b="1" sz="2000">
              <a:solidFill>
                <a:srgbClr val="FFFFFF"/>
              </a:solidFill>
              <a:latin typeface="Didact Gothic"/>
              <a:ea typeface="Didact Gothic"/>
              <a:cs typeface="Didact Gothic"/>
              <a:sym typeface="Didact Gothic"/>
            </a:endParaRPr>
          </a:p>
          <a:p>
            <a:pPr indent="0" lvl="0" marL="0" rtl="0" algn="l">
              <a:spcBef>
                <a:spcPts val="700"/>
              </a:spcBef>
              <a:spcAft>
                <a:spcPts val="0"/>
              </a:spcAft>
              <a:buNone/>
            </a:pPr>
            <a:r>
              <a:rPr b="1" lang="en-US" sz="2000">
                <a:solidFill>
                  <a:srgbClr val="FFFFFF"/>
                </a:solidFill>
                <a:latin typeface="Didact Gothic"/>
                <a:ea typeface="Didact Gothic"/>
                <a:cs typeface="Didact Gothic"/>
                <a:sym typeface="Didact Gothic"/>
              </a:rPr>
              <a:t>Reporters now wear protective gear to protest police brutality and lies. What would you do to show solidarity?</a:t>
            </a:r>
            <a:endParaRPr b="1" sz="2000">
              <a:solidFill>
                <a:srgbClr val="FFFFFF"/>
              </a:solidFill>
              <a:latin typeface="Didact Gothic"/>
              <a:ea typeface="Didact Gothic"/>
              <a:cs typeface="Didact Gothic"/>
              <a:sym typeface="Didact Gothic"/>
            </a:endParaRPr>
          </a:p>
        </p:txBody>
      </p:sp>
      <p:sp>
        <p:nvSpPr>
          <p:cNvPr id="530" name="Google Shape;530;p51">
            <a:hlinkClick action="ppaction://hlinksldjump" r:id="rId5"/>
          </p:cNvPr>
          <p:cNvSpPr/>
          <p:nvPr/>
        </p:nvSpPr>
        <p:spPr>
          <a:xfrm>
            <a:off x="6448100" y="2699775"/>
            <a:ext cx="1925700" cy="21378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Didact Gothic"/>
              <a:ea typeface="Didact Gothic"/>
              <a:cs typeface="Didact Gothic"/>
              <a:sym typeface="Didact Gothic"/>
            </a:endParaRPr>
          </a:p>
          <a:p>
            <a:pPr indent="0" lvl="0" marL="0" rtl="0" algn="ctr">
              <a:spcBef>
                <a:spcPts val="0"/>
              </a:spcBef>
              <a:spcAft>
                <a:spcPts val="0"/>
              </a:spcAft>
              <a:buNone/>
            </a:pPr>
            <a:r>
              <a:rPr b="1" lang="en-US" sz="1600">
                <a:latin typeface="Didact Gothic"/>
                <a:ea typeface="Didact Gothic"/>
                <a:cs typeface="Didact Gothic"/>
                <a:sym typeface="Didact Gothic"/>
              </a:rPr>
              <a:t>I will join “Protect the Children”, wearing a yellow vest to keep peace between young people and police</a:t>
            </a:r>
            <a:endParaRPr sz="1600">
              <a:latin typeface="Didact Gothic"/>
              <a:ea typeface="Didact Gothic"/>
              <a:cs typeface="Didact Gothic"/>
              <a:sym typeface="Didact Gothic"/>
            </a:endParaRPr>
          </a:p>
        </p:txBody>
      </p:sp>
      <p:sp>
        <p:nvSpPr>
          <p:cNvPr id="531" name="Google Shape;531;p51">
            <a:hlinkClick action="ppaction://hlinksldjump" r:id="rId6"/>
          </p:cNvPr>
          <p:cNvSpPr/>
          <p:nvPr/>
        </p:nvSpPr>
        <p:spPr>
          <a:xfrm>
            <a:off x="3757125" y="2727975"/>
            <a:ext cx="1925700" cy="2081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Didact Gothic"/>
                <a:ea typeface="Didact Gothic"/>
                <a:cs typeface="Didact Gothic"/>
                <a:sym typeface="Didact Gothic"/>
              </a:rPr>
              <a:t>I will join the frontliners. I cannot let them fight for my freedom for me.  </a:t>
            </a:r>
            <a:endParaRPr sz="1600">
              <a:latin typeface="Didact Gothic"/>
              <a:ea typeface="Didact Gothic"/>
              <a:cs typeface="Didact Gothic"/>
              <a:sym typeface="Didact Gothic"/>
            </a:endParaRPr>
          </a:p>
        </p:txBody>
      </p:sp>
      <p:sp>
        <p:nvSpPr>
          <p:cNvPr id="532" name="Google Shape;532;p51">
            <a:hlinkClick action="ppaction://hlinksldjump" r:id="rId7"/>
          </p:cNvPr>
          <p:cNvSpPr/>
          <p:nvPr/>
        </p:nvSpPr>
        <p:spPr>
          <a:xfrm>
            <a:off x="1008850" y="2699774"/>
            <a:ext cx="1983000" cy="21378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Didact Gothic"/>
              <a:ea typeface="Didact Gothic"/>
              <a:cs typeface="Didact Gothic"/>
              <a:sym typeface="Didact Gothic"/>
            </a:endParaRPr>
          </a:p>
          <a:p>
            <a:pPr indent="0" lvl="0" marL="0" rtl="0" algn="ctr">
              <a:spcBef>
                <a:spcPts val="0"/>
              </a:spcBef>
              <a:spcAft>
                <a:spcPts val="0"/>
              </a:spcAft>
              <a:buNone/>
            </a:pPr>
            <a:r>
              <a:rPr b="1" lang="en-US" sz="1600">
                <a:latin typeface="Didact Gothic"/>
                <a:ea typeface="Didact Gothic"/>
                <a:cs typeface="Didact Gothic"/>
                <a:sym typeface="Didact Gothic"/>
              </a:rPr>
              <a:t>I will volunteer as a first aider. There are many injured who don’t seek medical help for fear of arrest at hospitals. </a:t>
            </a:r>
            <a:endParaRPr sz="1600">
              <a:latin typeface="Didact Gothic"/>
              <a:ea typeface="Didact Gothic"/>
              <a:cs typeface="Didact Gothic"/>
              <a:sym typeface="Didact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6">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txBox="1"/>
          <p:nvPr>
            <p:ph idx="1" type="body"/>
          </p:nvPr>
        </p:nvSpPr>
        <p:spPr>
          <a:xfrm>
            <a:off x="515650" y="323850"/>
            <a:ext cx="8229600" cy="2067000"/>
          </a:xfrm>
          <a:prstGeom prst="rect">
            <a:avLst/>
          </a:prstGeom>
          <a:noFill/>
          <a:ln>
            <a:noFill/>
          </a:ln>
        </p:spPr>
        <p:txBody>
          <a:bodyPr anchorCtr="0" anchor="t" bIns="45700" lIns="91425" spcFirstLastPara="1" rIns="91425" wrap="square" tIns="45700">
            <a:noAutofit/>
          </a:bodyPr>
          <a:lstStyle/>
          <a:p>
            <a:pPr indent="0" lvl="0" marL="57150" rtl="0" algn="l">
              <a:spcBef>
                <a:spcPts val="700"/>
              </a:spcBef>
              <a:spcAft>
                <a:spcPts val="0"/>
              </a:spcAft>
              <a:buSzPts val="1900"/>
              <a:buNone/>
            </a:pPr>
            <a:r>
              <a:rPr lang="en-US" sz="2000">
                <a:latin typeface="Didact Gothic"/>
                <a:ea typeface="Didact Gothic"/>
                <a:cs typeface="Didact Gothic"/>
                <a:sym typeface="Didact Gothic"/>
              </a:rPr>
              <a:t>The government has been pushing the contentious extradition bill through the legislative process hastily. Many Hong Kongers are against the bill and frustrated at their government’s lack of regard for their views. </a:t>
            </a:r>
            <a:endParaRPr sz="2000">
              <a:latin typeface="Didact Gothic"/>
              <a:ea typeface="Didact Gothic"/>
              <a:cs typeface="Didact Gothic"/>
              <a:sym typeface="Didact Gothic"/>
            </a:endParaRPr>
          </a:p>
          <a:p>
            <a:pPr indent="0" lvl="0" marL="57150" rtl="0" algn="l">
              <a:spcBef>
                <a:spcPts val="700"/>
              </a:spcBef>
              <a:spcAft>
                <a:spcPts val="0"/>
              </a:spcAft>
              <a:buSzPts val="1900"/>
              <a:buNone/>
            </a:pPr>
            <a:r>
              <a:rPr lang="en-US" sz="2000">
                <a:latin typeface="Didact Gothic"/>
                <a:ea typeface="Didact Gothic"/>
                <a:cs typeface="Didact Gothic"/>
                <a:sym typeface="Didact Gothic"/>
              </a:rPr>
              <a:t>On your way to work, you see posters and flyers asking Hong Kongers to take to the streets and make their demands heard. </a:t>
            </a:r>
            <a:endParaRPr sz="2000">
              <a:latin typeface="Didact Gothic"/>
              <a:ea typeface="Didact Gothic"/>
              <a:cs typeface="Didact Gothic"/>
              <a:sym typeface="Didact Gothic"/>
            </a:endParaRPr>
          </a:p>
          <a:p>
            <a:pPr indent="0" lvl="0" marL="57150" rtl="0" algn="l">
              <a:spcBef>
                <a:spcPts val="700"/>
              </a:spcBef>
              <a:spcAft>
                <a:spcPts val="0"/>
              </a:spcAft>
              <a:buSzPts val="1900"/>
              <a:buNone/>
            </a:pPr>
            <a:r>
              <a:rPr b="1" lang="en-US" sz="2000">
                <a:latin typeface="Didact Gothic"/>
                <a:ea typeface="Didact Gothic"/>
                <a:cs typeface="Didact Gothic"/>
                <a:sym typeface="Didact Gothic"/>
              </a:rPr>
              <a:t>What do you do? </a:t>
            </a:r>
            <a:endParaRPr b="1" sz="2000">
              <a:latin typeface="Didact Gothic"/>
              <a:ea typeface="Didact Gothic"/>
              <a:cs typeface="Didact Gothic"/>
              <a:sym typeface="Didact Gothic"/>
            </a:endParaRPr>
          </a:p>
        </p:txBody>
      </p:sp>
      <p:sp>
        <p:nvSpPr>
          <p:cNvPr id="170" name="Google Shape;170;p16">
            <a:hlinkClick action="ppaction://hlinksldjump" r:id="rId4"/>
          </p:cNvPr>
          <p:cNvSpPr/>
          <p:nvPr/>
        </p:nvSpPr>
        <p:spPr>
          <a:xfrm>
            <a:off x="986025" y="2836675"/>
            <a:ext cx="1800300" cy="16980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Bookman Old Style"/>
              <a:buNone/>
            </a:pPr>
            <a:r>
              <a:rPr b="1" lang="en-US" sz="1600">
                <a:latin typeface="Lato"/>
                <a:ea typeface="Lato"/>
                <a:cs typeface="Lato"/>
                <a:sym typeface="Lato"/>
              </a:rPr>
              <a:t>J</a:t>
            </a:r>
            <a:r>
              <a:rPr b="1" lang="en-US" sz="1600">
                <a:latin typeface="Lato"/>
                <a:ea typeface="Lato"/>
                <a:cs typeface="Lato"/>
                <a:sym typeface="Lato"/>
              </a:rPr>
              <a:t>oin the protest. </a:t>
            </a:r>
            <a:endParaRPr sz="1600">
              <a:latin typeface="Lato"/>
              <a:ea typeface="Lato"/>
              <a:cs typeface="Lato"/>
              <a:sym typeface="Lato"/>
            </a:endParaRPr>
          </a:p>
        </p:txBody>
      </p:sp>
      <p:sp>
        <p:nvSpPr>
          <p:cNvPr id="171" name="Google Shape;171;p16">
            <a:hlinkClick action="ppaction://hlinksldjump" r:id="rId5"/>
          </p:cNvPr>
          <p:cNvSpPr/>
          <p:nvPr/>
        </p:nvSpPr>
        <p:spPr>
          <a:xfrm>
            <a:off x="6163225" y="2793475"/>
            <a:ext cx="2032500" cy="1784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Lato"/>
                <a:ea typeface="Lato"/>
                <a:cs typeface="Lato"/>
                <a:sym typeface="Lato"/>
              </a:rPr>
              <a:t>Go to work, </a:t>
            </a:r>
            <a:br>
              <a:rPr b="1" lang="en-US" sz="1600">
                <a:latin typeface="Lato"/>
                <a:ea typeface="Lato"/>
                <a:cs typeface="Lato"/>
                <a:sym typeface="Lato"/>
              </a:rPr>
            </a:br>
            <a:r>
              <a:rPr b="1" lang="en-US" sz="1600">
                <a:latin typeface="Lato"/>
                <a:ea typeface="Lato"/>
                <a:cs typeface="Lato"/>
                <a:sym typeface="Lato"/>
              </a:rPr>
              <a:t>I have a mortgage to save up for! </a:t>
            </a:r>
            <a:endParaRPr sz="1600">
              <a:latin typeface="Lato"/>
              <a:ea typeface="Lato"/>
              <a:cs typeface="Lato"/>
              <a:sym typeface="Lato"/>
            </a:endParaRPr>
          </a:p>
        </p:txBody>
      </p:sp>
      <p:pic>
        <p:nvPicPr>
          <p:cNvPr id="172" name="Google Shape;172;p16"/>
          <p:cNvPicPr preferRelativeResize="0"/>
          <p:nvPr/>
        </p:nvPicPr>
        <p:blipFill>
          <a:blip r:embed="rId6">
            <a:alphaModFix/>
          </a:blip>
          <a:stretch>
            <a:fillRect/>
          </a:stretch>
        </p:blipFill>
        <p:spPr>
          <a:xfrm>
            <a:off x="3621363" y="2405863"/>
            <a:ext cx="1800225" cy="2543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52">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52" title="first_aiders_locked_out_of_the_mtr_station_YsaySaZRMPE_360p.mp4">
            <a:hlinkClick r:id="rId4"/>
          </p:cNvPr>
          <p:cNvPicPr preferRelativeResize="0"/>
          <p:nvPr/>
        </p:nvPicPr>
        <p:blipFill>
          <a:blip r:embed="rId5">
            <a:alphaModFix/>
          </a:blip>
          <a:stretch>
            <a:fillRect/>
          </a:stretch>
        </p:blipFill>
        <p:spPr>
          <a:xfrm>
            <a:off x="426150" y="2112675"/>
            <a:ext cx="3810000" cy="2857500"/>
          </a:xfrm>
          <a:prstGeom prst="rect">
            <a:avLst/>
          </a:prstGeom>
          <a:noFill/>
          <a:ln>
            <a:noFill/>
          </a:ln>
        </p:spPr>
      </p:pic>
      <p:sp>
        <p:nvSpPr>
          <p:cNvPr id="539" name="Google Shape;539;p52"/>
          <p:cNvSpPr txBox="1"/>
          <p:nvPr>
            <p:ph idx="1" type="body"/>
          </p:nvPr>
        </p:nvSpPr>
        <p:spPr>
          <a:xfrm>
            <a:off x="4495800" y="1960275"/>
            <a:ext cx="4252800" cy="20091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You peek through the locked gates at the commuters bleeding and/or lying unconscious on the ground and beg the police frantically. Nobody comes. Later, you are arrested and charged with riot.</a:t>
            </a:r>
            <a:endParaRPr sz="2000">
              <a:latin typeface="Didact Gothic"/>
              <a:ea typeface="Didact Gothic"/>
              <a:cs typeface="Didact Gothic"/>
              <a:sym typeface="Didact Gothic"/>
            </a:endParaRPr>
          </a:p>
        </p:txBody>
      </p:sp>
      <p:sp>
        <p:nvSpPr>
          <p:cNvPr id="540" name="Google Shape;540;p52"/>
          <p:cNvSpPr txBox="1"/>
          <p:nvPr>
            <p:ph idx="1" type="body"/>
          </p:nvPr>
        </p:nvSpPr>
        <p:spPr>
          <a:xfrm>
            <a:off x="426150" y="824474"/>
            <a:ext cx="7772400" cy="11496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You receive news that the police are beating up commuters inside Prince Edward Subway Station. You arrive at the scene after running several miles, but police refuse to let you in. </a:t>
            </a:r>
            <a:endParaRPr sz="2000">
              <a:latin typeface="Didact Gothic"/>
              <a:ea typeface="Didact Gothic"/>
              <a:cs typeface="Didact Gothic"/>
              <a:sym typeface="Didact Gothic"/>
            </a:endParaRPr>
          </a:p>
        </p:txBody>
      </p:sp>
      <p:pic>
        <p:nvPicPr>
          <p:cNvPr id="541" name="Google Shape;541;p52">
            <a:hlinkClick action="ppaction://hlinksldjump" r:id="rId6"/>
          </p:cNvPr>
          <p:cNvPicPr preferRelativeResize="0"/>
          <p:nvPr/>
        </p:nvPicPr>
        <p:blipFill>
          <a:blip r:embed="rId7">
            <a:alphaModFix/>
          </a:blip>
          <a:stretch>
            <a:fillRect/>
          </a:stretch>
        </p:blipFill>
        <p:spPr>
          <a:xfrm>
            <a:off x="7534275" y="3905250"/>
            <a:ext cx="1009650" cy="1009650"/>
          </a:xfrm>
          <a:prstGeom prst="rect">
            <a:avLst/>
          </a:prstGeom>
          <a:noFill/>
          <a:ln>
            <a:noFill/>
          </a:ln>
        </p:spPr>
      </p:pic>
      <p:sp>
        <p:nvSpPr>
          <p:cNvPr id="542" name="Google Shape;542;p52"/>
          <p:cNvSpPr txBox="1"/>
          <p:nvPr/>
        </p:nvSpPr>
        <p:spPr>
          <a:xfrm>
            <a:off x="6567450" y="46101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543" name="Google Shape;543;p52"/>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ARRESTED 💀</a:t>
            </a:r>
            <a:endParaRPr sz="2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53"/>
          <p:cNvSpPr txBox="1"/>
          <p:nvPr>
            <p:ph type="title"/>
          </p:nvPr>
        </p:nvSpPr>
        <p:spPr>
          <a:xfrm>
            <a:off x="914400" y="384048"/>
            <a:ext cx="7772400" cy="68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53"/>
          <p:cNvSpPr txBox="1"/>
          <p:nvPr>
            <p:ph idx="1" type="body"/>
          </p:nvPr>
        </p:nvSpPr>
        <p:spPr>
          <a:xfrm>
            <a:off x="914400" y="1337670"/>
            <a:ext cx="7772400" cy="3429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sp>
        <p:nvSpPr>
          <p:cNvPr id="550" name="Google Shape;550;p53">
            <a:hlinkClick action="ppaction://hlinksldjump" r:id="rId3"/>
          </p:cNvPr>
          <p:cNvSpPr/>
          <p:nvPr/>
        </p:nvSpPr>
        <p:spPr>
          <a:xfrm>
            <a:off x="9700" y="0"/>
            <a:ext cx="9144000" cy="5143500"/>
          </a:xfrm>
          <a:prstGeom prst="rect">
            <a:avLst/>
          </a:prstGeom>
          <a:gradFill>
            <a:gsLst>
              <a:gs pos="0">
                <a:srgbClr val="424242"/>
              </a:gs>
              <a:gs pos="100000">
                <a:srgbClr val="01010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53"/>
          <p:cNvPicPr preferRelativeResize="0"/>
          <p:nvPr/>
        </p:nvPicPr>
        <p:blipFill>
          <a:blip r:embed="rId4">
            <a:alphaModFix amt="42000"/>
          </a:blip>
          <a:stretch>
            <a:fillRect/>
          </a:stretch>
        </p:blipFill>
        <p:spPr>
          <a:xfrm>
            <a:off x="714375" y="0"/>
            <a:ext cx="7555350" cy="5036900"/>
          </a:xfrm>
          <a:prstGeom prst="rect">
            <a:avLst/>
          </a:prstGeom>
          <a:noFill/>
          <a:ln>
            <a:noFill/>
          </a:ln>
          <a:effectLst>
            <a:outerShdw blurRad="57150" rotWithShape="0" algn="bl" dir="5400000" dist="19050">
              <a:srgbClr val="000000">
                <a:alpha val="28000"/>
              </a:srgbClr>
            </a:outerShdw>
          </a:effectLst>
        </p:spPr>
      </p:pic>
      <p:sp>
        <p:nvSpPr>
          <p:cNvPr id="552" name="Google Shape;552;p53"/>
          <p:cNvSpPr txBox="1"/>
          <p:nvPr>
            <p:ph idx="1" type="body"/>
          </p:nvPr>
        </p:nvSpPr>
        <p:spPr>
          <a:xfrm>
            <a:off x="695500" y="259670"/>
            <a:ext cx="7772400" cy="3429000"/>
          </a:xfrm>
          <a:prstGeom prst="rect">
            <a:avLst/>
          </a:prstGeom>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rtl="0" algn="l">
              <a:spcBef>
                <a:spcPts val="700"/>
              </a:spcBef>
              <a:spcAft>
                <a:spcPts val="0"/>
              </a:spcAft>
              <a:buNone/>
            </a:pPr>
            <a:r>
              <a:rPr b="1" lang="en-US" sz="2000">
                <a:latin typeface="Didact Gothic"/>
                <a:ea typeface="Didact Gothic"/>
                <a:cs typeface="Didact Gothic"/>
                <a:sym typeface="Didact Gothic"/>
              </a:rPr>
              <a:t>You and other protestors break into the Legislative Council. Your goal is clear - you will only vandalize objects symbolizing the </a:t>
            </a:r>
            <a:r>
              <a:rPr b="1" lang="en-US" sz="2000">
                <a:latin typeface="Didact Gothic"/>
                <a:ea typeface="Didact Gothic"/>
                <a:cs typeface="Didact Gothic"/>
                <a:sym typeface="Didact Gothic"/>
              </a:rPr>
              <a:t>tyrannical</a:t>
            </a:r>
            <a:r>
              <a:rPr b="1" lang="en-US" sz="2000">
                <a:latin typeface="Didact Gothic"/>
                <a:ea typeface="Didact Gothic"/>
                <a:cs typeface="Didact Gothic"/>
                <a:sym typeface="Didact Gothic"/>
              </a:rPr>
              <a:t> regime - portraits of pro-communist legislators and the emblem of Hong Kong. You protect all historical artifacts, and you graffiti “You taught me peaceful protest is useless” on the pillars of the meeting room. </a:t>
            </a:r>
            <a:endParaRPr b="1" sz="2000">
              <a:latin typeface="Didact Gothic"/>
              <a:ea typeface="Didact Gothic"/>
              <a:cs typeface="Didact Gothic"/>
              <a:sym typeface="Didact Gothic"/>
            </a:endParaRPr>
          </a:p>
          <a:p>
            <a:pPr indent="0" lvl="0" marL="0" rtl="0" algn="l">
              <a:spcBef>
                <a:spcPts val="700"/>
              </a:spcBef>
              <a:spcAft>
                <a:spcPts val="0"/>
              </a:spcAft>
              <a:buNone/>
            </a:pPr>
            <a:r>
              <a:rPr b="1" lang="en-US" sz="2000">
                <a:latin typeface="Didact Gothic"/>
                <a:ea typeface="Didact Gothic"/>
                <a:cs typeface="Didact Gothic"/>
                <a:sym typeface="Didact Gothic"/>
              </a:rPr>
              <a:t>As mid-night draws near, protestors escape, but a small number want to stay until the riot police come. What will you do? </a:t>
            </a:r>
            <a:endParaRPr b="1" sz="2000">
              <a:latin typeface="Didact Gothic"/>
              <a:ea typeface="Didact Gothic"/>
              <a:cs typeface="Didact Gothic"/>
              <a:sym typeface="Didact Gothic"/>
            </a:endParaRPr>
          </a:p>
        </p:txBody>
      </p:sp>
      <p:sp>
        <p:nvSpPr>
          <p:cNvPr id="553" name="Google Shape;553;p53">
            <a:hlinkClick action="ppaction://hlinksldjump" r:id="rId5"/>
          </p:cNvPr>
          <p:cNvSpPr/>
          <p:nvPr/>
        </p:nvSpPr>
        <p:spPr>
          <a:xfrm>
            <a:off x="1725725" y="3155575"/>
            <a:ext cx="1917600" cy="16137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Didact Gothic"/>
              <a:ea typeface="Didact Gothic"/>
              <a:cs typeface="Didact Gothic"/>
              <a:sym typeface="Didact Gothic"/>
            </a:endParaRPr>
          </a:p>
          <a:p>
            <a:pPr indent="0" lvl="0" marL="0" rtl="0" algn="ctr">
              <a:spcBef>
                <a:spcPts val="0"/>
              </a:spcBef>
              <a:spcAft>
                <a:spcPts val="0"/>
              </a:spcAft>
              <a:buNone/>
            </a:pPr>
            <a:r>
              <a:rPr b="1" lang="en-US" sz="1600">
                <a:latin typeface="Didact Gothic"/>
                <a:ea typeface="Didact Gothic"/>
                <a:cs typeface="Didact Gothic"/>
                <a:sym typeface="Didact Gothic"/>
              </a:rPr>
              <a:t>I will stay until the end. I’d rather face the police than give up democracy and justice.</a:t>
            </a:r>
            <a:endParaRPr sz="1600">
              <a:latin typeface="Didact Gothic"/>
              <a:ea typeface="Didact Gothic"/>
              <a:cs typeface="Didact Gothic"/>
              <a:sym typeface="Didact Gothic"/>
            </a:endParaRPr>
          </a:p>
        </p:txBody>
      </p:sp>
      <p:sp>
        <p:nvSpPr>
          <p:cNvPr id="554" name="Google Shape;554;p53">
            <a:hlinkClick action="ppaction://hlinksldjump" r:id="rId6"/>
          </p:cNvPr>
          <p:cNvSpPr/>
          <p:nvPr/>
        </p:nvSpPr>
        <p:spPr>
          <a:xfrm>
            <a:off x="5172650" y="3155575"/>
            <a:ext cx="1917600" cy="16137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Didact Gothic"/>
              <a:ea typeface="Didact Gothic"/>
              <a:cs typeface="Didact Gothic"/>
              <a:sym typeface="Didact Gothic"/>
            </a:endParaRPr>
          </a:p>
          <a:p>
            <a:pPr indent="0" lvl="0" marL="0" rtl="0" algn="ctr">
              <a:spcBef>
                <a:spcPts val="0"/>
              </a:spcBef>
              <a:spcAft>
                <a:spcPts val="0"/>
              </a:spcAft>
              <a:buNone/>
            </a:pPr>
            <a:r>
              <a:rPr b="1" lang="en-US" sz="1600">
                <a:latin typeface="Didact Gothic"/>
                <a:ea typeface="Didact Gothic"/>
                <a:cs typeface="Didact Gothic"/>
                <a:sym typeface="Didact Gothic"/>
              </a:rPr>
              <a:t>Time to go. There are more battles for you to fight tomorrow. </a:t>
            </a:r>
            <a:endParaRPr sz="1600">
              <a:latin typeface="Didact Gothic"/>
              <a:ea typeface="Didact Gothic"/>
              <a:cs typeface="Didact Gothic"/>
              <a:sym typeface="Didact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54">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4"/>
          <p:cNvSpPr txBox="1"/>
          <p:nvPr>
            <p:ph idx="1" type="body"/>
          </p:nvPr>
        </p:nvSpPr>
        <p:spPr>
          <a:xfrm>
            <a:off x="505000" y="249595"/>
            <a:ext cx="7772400" cy="3429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Ten minutes before midnight, when the riot police are rumored to take action against all those still in LegCo - only journalists and the few protestors who were determined to stay wait in the meeting room. The tension in the air is palpable...</a:t>
            </a:r>
            <a:endParaRPr sz="2000">
              <a:latin typeface="Didact Gothic"/>
              <a:ea typeface="Didact Gothic"/>
              <a:cs typeface="Didact Gothic"/>
              <a:sym typeface="Didact Gothic"/>
            </a:endParaRPr>
          </a:p>
        </p:txBody>
      </p:sp>
      <p:sp>
        <p:nvSpPr>
          <p:cNvPr id="561" name="Google Shape;561;p54"/>
          <p:cNvSpPr txBox="1"/>
          <p:nvPr>
            <p:ph idx="1" type="body"/>
          </p:nvPr>
        </p:nvSpPr>
        <p:spPr>
          <a:xfrm>
            <a:off x="581200" y="1882174"/>
            <a:ext cx="2296500" cy="24576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S</a:t>
            </a:r>
            <a:r>
              <a:rPr lang="en-US" sz="2000">
                <a:latin typeface="Didact Gothic"/>
                <a:ea typeface="Didact Gothic"/>
                <a:cs typeface="Didact Gothic"/>
                <a:sym typeface="Didact Gothic"/>
              </a:rPr>
              <a:t>uddenly, a group of protestors return, shouting “we come together, we leave together!” and carry their companions out to safety. </a:t>
            </a:r>
            <a:endParaRPr sz="2000">
              <a:latin typeface="Didact Gothic"/>
              <a:ea typeface="Didact Gothic"/>
              <a:cs typeface="Didact Gothic"/>
              <a:sym typeface="Didact Gothic"/>
            </a:endParaRPr>
          </a:p>
        </p:txBody>
      </p:sp>
      <p:pic>
        <p:nvPicPr>
          <p:cNvPr id="562" name="Google Shape;562;p54" title="y2mate_com_hong_kong_protesters_ (online-video-cutter.com).mp4">
            <a:hlinkClick r:id="rId4"/>
          </p:cNvPr>
          <p:cNvPicPr preferRelativeResize="0"/>
          <p:nvPr/>
        </p:nvPicPr>
        <p:blipFill>
          <a:blip r:embed="rId5">
            <a:alphaModFix/>
          </a:blip>
          <a:stretch>
            <a:fillRect/>
          </a:stretch>
        </p:blipFill>
        <p:spPr>
          <a:xfrm>
            <a:off x="3355025" y="1669350"/>
            <a:ext cx="4572000" cy="3429000"/>
          </a:xfrm>
          <a:prstGeom prst="rect">
            <a:avLst/>
          </a:prstGeom>
          <a:noFill/>
          <a:ln>
            <a:noFill/>
          </a:ln>
        </p:spPr>
      </p:pic>
      <p:pic>
        <p:nvPicPr>
          <p:cNvPr id="563" name="Google Shape;563;p54">
            <a:hlinkClick action="ppaction://hlinksldjump" r:id="rId6"/>
          </p:cNvPr>
          <p:cNvPicPr preferRelativeResize="0"/>
          <p:nvPr/>
        </p:nvPicPr>
        <p:blipFill>
          <a:blip r:embed="rId7">
            <a:alphaModFix/>
          </a:blip>
          <a:stretch>
            <a:fillRect/>
          </a:stretch>
        </p:blipFill>
        <p:spPr>
          <a:xfrm>
            <a:off x="7968775" y="3803900"/>
            <a:ext cx="1255850" cy="1255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55">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5"/>
          <p:cNvSpPr txBox="1"/>
          <p:nvPr>
            <p:ph idx="1" type="body"/>
          </p:nvPr>
        </p:nvSpPr>
        <p:spPr>
          <a:xfrm>
            <a:off x="357075" y="1104900"/>
            <a:ext cx="4215000" cy="15945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While shielding the youngsters at the frontline, you are seized by the police and taken to a back alley. There, they surround you and beat you up. </a:t>
            </a:r>
            <a:endParaRPr sz="2000">
              <a:latin typeface="Didact Gothic"/>
              <a:ea typeface="Didact Gothic"/>
              <a:cs typeface="Didact Gothic"/>
              <a:sym typeface="Didact Gothic"/>
            </a:endParaRPr>
          </a:p>
        </p:txBody>
      </p:sp>
      <p:pic>
        <p:nvPicPr>
          <p:cNvPr id="570" name="Google Shape;570;p55" title="9月23記招,咩係Yellow Object？ (1).mp4">
            <a:hlinkClick r:id="rId4"/>
          </p:cNvPr>
          <p:cNvPicPr preferRelativeResize="0"/>
          <p:nvPr/>
        </p:nvPicPr>
        <p:blipFill>
          <a:blip r:embed="rId5">
            <a:alphaModFix/>
          </a:blip>
          <a:stretch>
            <a:fillRect/>
          </a:stretch>
        </p:blipFill>
        <p:spPr>
          <a:xfrm>
            <a:off x="4758625" y="850775"/>
            <a:ext cx="4215000" cy="3161226"/>
          </a:xfrm>
          <a:prstGeom prst="rect">
            <a:avLst/>
          </a:prstGeom>
          <a:noFill/>
          <a:ln>
            <a:noFill/>
          </a:ln>
        </p:spPr>
      </p:pic>
      <p:sp>
        <p:nvSpPr>
          <p:cNvPr id="571" name="Google Shape;571;p55"/>
          <p:cNvSpPr txBox="1"/>
          <p:nvPr/>
        </p:nvSpPr>
        <p:spPr>
          <a:xfrm>
            <a:off x="357075" y="2699400"/>
            <a:ext cx="4215000" cy="22155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US" sz="2000">
                <a:solidFill>
                  <a:schemeClr val="lt1"/>
                </a:solidFill>
                <a:latin typeface="Didact Gothic"/>
                <a:ea typeface="Didact Gothic"/>
                <a:cs typeface="Didact Gothic"/>
                <a:sym typeface="Didact Gothic"/>
              </a:rPr>
              <a:t>T</a:t>
            </a:r>
            <a:r>
              <a:rPr lang="en-US" sz="2000">
                <a:solidFill>
                  <a:schemeClr val="lt1"/>
                </a:solidFill>
                <a:latin typeface="Didact Gothic"/>
                <a:ea typeface="Didact Gothic"/>
                <a:cs typeface="Didact Gothic"/>
                <a:sym typeface="Didact Gothic"/>
              </a:rPr>
              <a:t>he police insist that the video shows them kicking</a:t>
            </a:r>
            <a:r>
              <a:rPr lang="en-US" sz="2000" u="sng">
                <a:solidFill>
                  <a:schemeClr val="lt1"/>
                </a:solidFill>
                <a:latin typeface="Didact Gothic"/>
                <a:ea typeface="Didact Gothic"/>
                <a:cs typeface="Didact Gothic"/>
                <a:sym typeface="Didact Gothic"/>
              </a:rPr>
              <a:t> </a:t>
            </a:r>
            <a:r>
              <a:rPr b="1" lang="en-US" sz="2000" u="sng">
                <a:solidFill>
                  <a:schemeClr val="lt1"/>
                </a:solidFill>
                <a:latin typeface="Didact Gothic"/>
                <a:ea typeface="Didact Gothic"/>
                <a:cs typeface="Didact Gothic"/>
                <a:sym typeface="Didact Gothic"/>
              </a:rPr>
              <a:t>“a yellow object”</a:t>
            </a:r>
            <a:r>
              <a:rPr lang="en-US" sz="2000">
                <a:solidFill>
                  <a:schemeClr val="lt1"/>
                </a:solidFill>
                <a:latin typeface="Didact Gothic"/>
                <a:ea typeface="Didact Gothic"/>
                <a:cs typeface="Didact Gothic"/>
                <a:sym typeface="Didact Gothic"/>
              </a:rPr>
              <a:t>, and that whomever accuses them of abusing a person should identify themselves for “further investigation”. </a:t>
            </a:r>
            <a:endParaRPr sz="2000">
              <a:latin typeface="Didact Gothic"/>
              <a:ea typeface="Didact Gothic"/>
              <a:cs typeface="Didact Gothic"/>
              <a:sym typeface="Didact Gothic"/>
            </a:endParaRPr>
          </a:p>
        </p:txBody>
      </p:sp>
      <p:pic>
        <p:nvPicPr>
          <p:cNvPr id="572" name="Google Shape;572;p55">
            <a:hlinkClick action="ppaction://hlinksldjump" r:id="rId6"/>
          </p:cNvPr>
          <p:cNvPicPr preferRelativeResize="0"/>
          <p:nvPr/>
        </p:nvPicPr>
        <p:blipFill>
          <a:blip r:embed="rId7">
            <a:alphaModFix/>
          </a:blip>
          <a:stretch>
            <a:fillRect/>
          </a:stretch>
        </p:blipFill>
        <p:spPr>
          <a:xfrm>
            <a:off x="7963975" y="4074675"/>
            <a:ext cx="1009650" cy="1009650"/>
          </a:xfrm>
          <a:prstGeom prst="rect">
            <a:avLst/>
          </a:prstGeom>
          <a:noFill/>
          <a:ln>
            <a:noFill/>
          </a:ln>
        </p:spPr>
      </p:pic>
      <p:sp>
        <p:nvSpPr>
          <p:cNvPr id="573" name="Google Shape;573;p55"/>
          <p:cNvSpPr txBox="1"/>
          <p:nvPr/>
        </p:nvSpPr>
        <p:spPr>
          <a:xfrm>
            <a:off x="6909075" y="45339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574" name="Google Shape;574;p55"/>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BEATEN UP LIKE AN OBJECT 💀</a:t>
            </a:r>
            <a:endParaRPr sz="2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56">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0" name="Google Shape;580;p56"/>
          <p:cNvPicPr preferRelativeResize="0"/>
          <p:nvPr/>
        </p:nvPicPr>
        <p:blipFill>
          <a:blip r:embed="rId4">
            <a:alphaModFix amt="68000"/>
          </a:blip>
          <a:stretch>
            <a:fillRect/>
          </a:stretch>
        </p:blipFill>
        <p:spPr>
          <a:xfrm>
            <a:off x="345951" y="807744"/>
            <a:ext cx="2916374" cy="4216430"/>
          </a:xfrm>
          <a:prstGeom prst="rect">
            <a:avLst/>
          </a:prstGeom>
          <a:noFill/>
          <a:ln>
            <a:noFill/>
          </a:ln>
        </p:spPr>
      </p:pic>
      <p:pic>
        <p:nvPicPr>
          <p:cNvPr id="581" name="Google Shape;581;p56"/>
          <p:cNvPicPr preferRelativeResize="0"/>
          <p:nvPr/>
        </p:nvPicPr>
        <p:blipFill rotWithShape="1">
          <a:blip r:embed="rId5">
            <a:alphaModFix amt="68000"/>
          </a:blip>
          <a:srcRect b="29075" l="-1090" r="4584" t="9154"/>
          <a:stretch/>
        </p:blipFill>
        <p:spPr>
          <a:xfrm>
            <a:off x="5446650" y="531374"/>
            <a:ext cx="3711825" cy="3907451"/>
          </a:xfrm>
          <a:prstGeom prst="rect">
            <a:avLst/>
          </a:prstGeom>
          <a:noFill/>
          <a:ln>
            <a:noFill/>
          </a:ln>
        </p:spPr>
      </p:pic>
      <p:sp>
        <p:nvSpPr>
          <p:cNvPr id="582" name="Google Shape;582;p56"/>
          <p:cNvSpPr txBox="1"/>
          <p:nvPr>
            <p:ph idx="1" type="body"/>
          </p:nvPr>
        </p:nvSpPr>
        <p:spPr>
          <a:xfrm>
            <a:off x="647550" y="199720"/>
            <a:ext cx="7772400" cy="3429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b="1" lang="en-US" sz="2000">
                <a:latin typeface="Didact Gothic"/>
                <a:ea typeface="Didact Gothic"/>
                <a:cs typeface="Didact Gothic"/>
                <a:sym typeface="Didact Gothic"/>
              </a:rPr>
              <a:t>The bad news does not stop. In fact, it gets more personal - the 3rd grader you tutor every Friday was arrested for yelling a protest slogan. </a:t>
            </a:r>
            <a:r>
              <a:rPr b="1" lang="en-US" sz="2000">
                <a:latin typeface="Didact Gothic"/>
                <a:ea typeface="Didact Gothic"/>
                <a:cs typeface="Didact Gothic"/>
                <a:sym typeface="Didact Gothic"/>
              </a:rPr>
              <a:t>Your aunt calls you, hysterical, because your niece, who has been protesting, never came home from school. 750 of the 2300+ arrests that have happened in the past months are of people under 18. </a:t>
            </a:r>
            <a:endParaRPr b="1" sz="2000">
              <a:latin typeface="Didact Gothic"/>
              <a:ea typeface="Didact Gothic"/>
              <a:cs typeface="Didact Gothic"/>
              <a:sym typeface="Didact Gothic"/>
            </a:endParaRPr>
          </a:p>
        </p:txBody>
      </p:sp>
      <p:sp>
        <p:nvSpPr>
          <p:cNvPr id="583" name="Google Shape;583;p56">
            <a:hlinkClick action="ppaction://hlinksldjump" r:id="rId6"/>
          </p:cNvPr>
          <p:cNvSpPr/>
          <p:nvPr/>
        </p:nvSpPr>
        <p:spPr>
          <a:xfrm>
            <a:off x="746075" y="2633383"/>
            <a:ext cx="1983000" cy="1892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Didact Gothic"/>
                <a:ea typeface="Didact Gothic"/>
                <a:cs typeface="Didact Gothic"/>
                <a:sym typeface="Didact Gothic"/>
              </a:rPr>
              <a:t>I’ll help organize protests and rallies in my </a:t>
            </a:r>
            <a:r>
              <a:rPr b="1" lang="en-US" sz="1600">
                <a:latin typeface="Didact Gothic"/>
                <a:ea typeface="Didact Gothic"/>
                <a:cs typeface="Didact Gothic"/>
                <a:sym typeface="Didact Gothic"/>
              </a:rPr>
              <a:t>neighborhood</a:t>
            </a:r>
            <a:r>
              <a:rPr b="1" lang="en-US" sz="1600">
                <a:latin typeface="Didact Gothic"/>
                <a:ea typeface="Didact Gothic"/>
                <a:cs typeface="Didact Gothic"/>
                <a:sym typeface="Didact Gothic"/>
              </a:rPr>
              <a:t>. </a:t>
            </a:r>
            <a:endParaRPr sz="1600">
              <a:latin typeface="Didact Gothic"/>
              <a:ea typeface="Didact Gothic"/>
              <a:cs typeface="Didact Gothic"/>
              <a:sym typeface="Didact Gothic"/>
            </a:endParaRPr>
          </a:p>
        </p:txBody>
      </p:sp>
      <p:sp>
        <p:nvSpPr>
          <p:cNvPr id="584" name="Google Shape;584;p56">
            <a:hlinkClick action="ppaction://hlinksldjump" r:id="rId7"/>
          </p:cNvPr>
          <p:cNvSpPr/>
          <p:nvPr/>
        </p:nvSpPr>
        <p:spPr>
          <a:xfrm>
            <a:off x="3522888" y="2633375"/>
            <a:ext cx="2021700" cy="1892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Didact Gothic"/>
              <a:ea typeface="Didact Gothic"/>
              <a:cs typeface="Didact Gothic"/>
              <a:sym typeface="Didact Gothic"/>
            </a:endParaRPr>
          </a:p>
          <a:p>
            <a:pPr indent="0" lvl="0" marL="0" rtl="0" algn="ctr">
              <a:spcBef>
                <a:spcPts val="0"/>
              </a:spcBef>
              <a:spcAft>
                <a:spcPts val="0"/>
              </a:spcAft>
              <a:buNone/>
            </a:pPr>
            <a:r>
              <a:rPr b="1" lang="en-US" sz="1600">
                <a:latin typeface="Didact Gothic"/>
                <a:ea typeface="Didact Gothic"/>
                <a:cs typeface="Didact Gothic"/>
                <a:sym typeface="Didact Gothic"/>
              </a:rPr>
              <a:t>I’m going back to the frontline. This is war against an entire generation, how dare they touch our kids! </a:t>
            </a:r>
            <a:endParaRPr sz="1600">
              <a:latin typeface="Didact Gothic"/>
              <a:ea typeface="Didact Gothic"/>
              <a:cs typeface="Didact Gothic"/>
              <a:sym typeface="Didact Gothic"/>
            </a:endParaRPr>
          </a:p>
        </p:txBody>
      </p:sp>
      <p:sp>
        <p:nvSpPr>
          <p:cNvPr id="585" name="Google Shape;585;p56">
            <a:hlinkClick action="ppaction://hlinksldjump" r:id="rId8"/>
          </p:cNvPr>
          <p:cNvSpPr/>
          <p:nvPr/>
        </p:nvSpPr>
        <p:spPr>
          <a:xfrm>
            <a:off x="6439275" y="2633375"/>
            <a:ext cx="1925700" cy="1892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Didact Gothic"/>
              <a:ea typeface="Didact Gothic"/>
              <a:cs typeface="Didact Gothic"/>
              <a:sym typeface="Didact Gothic"/>
            </a:endParaRPr>
          </a:p>
          <a:p>
            <a:pPr indent="0" lvl="0" marL="0" rtl="0" algn="ctr">
              <a:spcBef>
                <a:spcPts val="0"/>
              </a:spcBef>
              <a:spcAft>
                <a:spcPts val="0"/>
              </a:spcAft>
              <a:buNone/>
            </a:pPr>
            <a:r>
              <a:rPr b="1" lang="en-US" sz="1600">
                <a:latin typeface="Didact Gothic"/>
                <a:ea typeface="Didact Gothic"/>
                <a:cs typeface="Didact Gothic"/>
                <a:sym typeface="Didact Gothic"/>
              </a:rPr>
              <a:t>I’ll join the students forming  human chains protesting police brutality. </a:t>
            </a:r>
            <a:endParaRPr sz="1600">
              <a:latin typeface="Didact Gothic"/>
              <a:ea typeface="Didact Gothic"/>
              <a:cs typeface="Didact Gothic"/>
              <a:sym typeface="Didact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57">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7"/>
          <p:cNvSpPr txBox="1"/>
          <p:nvPr>
            <p:ph idx="1" type="body"/>
          </p:nvPr>
        </p:nvSpPr>
        <p:spPr>
          <a:xfrm>
            <a:off x="628800" y="1265075"/>
            <a:ext cx="6774300" cy="3429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You and a group of friends apply for a permit to protest in your neighborhood. However, your application is denied and you group does not receive a Letter of No Objection. That means any protesting would be illegal. </a:t>
            </a:r>
            <a:endParaRPr sz="2000">
              <a:latin typeface="Didact Gothic"/>
              <a:ea typeface="Didact Gothic"/>
              <a:cs typeface="Didact Gothic"/>
              <a:sym typeface="Didact Gothic"/>
            </a:endParaRPr>
          </a:p>
          <a:p>
            <a:pPr indent="0" lvl="0" marL="0" rtl="0" algn="l">
              <a:spcBef>
                <a:spcPts val="700"/>
              </a:spcBef>
              <a:spcAft>
                <a:spcPts val="0"/>
              </a:spcAft>
              <a:buNone/>
            </a:pPr>
            <a:r>
              <a:t/>
            </a:r>
            <a:endParaRPr sz="2000">
              <a:latin typeface="Didact Gothic"/>
              <a:ea typeface="Didact Gothic"/>
              <a:cs typeface="Didact Gothic"/>
              <a:sym typeface="Didact Gothic"/>
            </a:endParaRPr>
          </a:p>
          <a:p>
            <a:pPr indent="0" lvl="0" marL="0" rtl="0" algn="l">
              <a:spcBef>
                <a:spcPts val="700"/>
              </a:spcBef>
              <a:spcAft>
                <a:spcPts val="0"/>
              </a:spcAft>
              <a:buNone/>
            </a:pPr>
            <a:r>
              <a:rPr lang="en-US" sz="2000">
                <a:latin typeface="Didact Gothic"/>
                <a:ea typeface="Didact Gothic"/>
                <a:cs typeface="Didact Gothic"/>
                <a:sym typeface="Didact Gothic"/>
              </a:rPr>
              <a:t>You decide to march alone, but announce to the public that the protest is canceled, to protect them from legal liability. Tens of thousands of citizens join you on the march anyway, and you are arrested the next day. </a:t>
            </a:r>
            <a:endParaRPr sz="2000">
              <a:latin typeface="Didact Gothic"/>
              <a:ea typeface="Didact Gothic"/>
              <a:cs typeface="Didact Gothic"/>
              <a:sym typeface="Didact Gothic"/>
            </a:endParaRPr>
          </a:p>
        </p:txBody>
      </p:sp>
      <p:pic>
        <p:nvPicPr>
          <p:cNvPr id="592" name="Google Shape;592;p57">
            <a:hlinkClick action="ppaction://hlinksldjump" r:id="rId4"/>
          </p:cNvPr>
          <p:cNvPicPr preferRelativeResize="0"/>
          <p:nvPr/>
        </p:nvPicPr>
        <p:blipFill>
          <a:blip r:embed="rId5">
            <a:alphaModFix/>
          </a:blip>
          <a:stretch>
            <a:fillRect/>
          </a:stretch>
        </p:blipFill>
        <p:spPr>
          <a:xfrm>
            <a:off x="7839075" y="3524250"/>
            <a:ext cx="1009650" cy="1009650"/>
          </a:xfrm>
          <a:prstGeom prst="rect">
            <a:avLst/>
          </a:prstGeom>
          <a:noFill/>
          <a:ln>
            <a:noFill/>
          </a:ln>
        </p:spPr>
      </p:pic>
      <p:sp>
        <p:nvSpPr>
          <p:cNvPr id="593" name="Google Shape;593;p57"/>
          <p:cNvSpPr txBox="1"/>
          <p:nvPr/>
        </p:nvSpPr>
        <p:spPr>
          <a:xfrm>
            <a:off x="7862850" y="45339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594" name="Google Shape;594;p57"/>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ARRESTED 💀</a:t>
            </a:r>
            <a:endParaRPr sz="2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58">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8"/>
          <p:cNvSpPr txBox="1"/>
          <p:nvPr>
            <p:ph idx="1" type="body"/>
          </p:nvPr>
        </p:nvSpPr>
        <p:spPr>
          <a:xfrm>
            <a:off x="291350" y="144150"/>
            <a:ext cx="8142000" cy="24276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You are careful this time. To protest your identity, you wrap your ID card in foil, buy one-way MTR tickets rather than your own Octopus card, you disable face and fingerprint detection on your phone. You cover your entire face behind a gas mask, helmet, safety goggles. The police fire 800 tear gas rounds within a day, and you and a team of other protestors dash towards, rather than away from them, to put them out. </a:t>
            </a:r>
            <a:endParaRPr sz="2000">
              <a:latin typeface="Didact Gothic"/>
              <a:ea typeface="Didact Gothic"/>
              <a:cs typeface="Didact Gothic"/>
              <a:sym typeface="Didact Gothic"/>
            </a:endParaRPr>
          </a:p>
        </p:txBody>
      </p:sp>
      <p:pic>
        <p:nvPicPr>
          <p:cNvPr id="601" name="Google Shape;601;p58" title="Watch how Hong Kong protesters extinguish tear gas.mp4">
            <a:hlinkClick r:id="rId4"/>
          </p:cNvPr>
          <p:cNvPicPr preferRelativeResize="0"/>
          <p:nvPr/>
        </p:nvPicPr>
        <p:blipFill>
          <a:blip r:embed="rId5">
            <a:alphaModFix/>
          </a:blip>
          <a:stretch>
            <a:fillRect/>
          </a:stretch>
        </p:blipFill>
        <p:spPr>
          <a:xfrm>
            <a:off x="443750" y="2400675"/>
            <a:ext cx="4486950" cy="2523901"/>
          </a:xfrm>
          <a:prstGeom prst="rect">
            <a:avLst/>
          </a:prstGeom>
          <a:noFill/>
          <a:ln>
            <a:noFill/>
          </a:ln>
        </p:spPr>
      </p:pic>
      <p:pic>
        <p:nvPicPr>
          <p:cNvPr id="602" name="Google Shape;602;p58">
            <a:hlinkClick action="ppaction://hlinksldjump" r:id="rId6"/>
          </p:cNvPr>
          <p:cNvPicPr preferRelativeResize="0"/>
          <p:nvPr/>
        </p:nvPicPr>
        <p:blipFill>
          <a:blip r:embed="rId7">
            <a:alphaModFix/>
          </a:blip>
          <a:stretch>
            <a:fillRect/>
          </a:stretch>
        </p:blipFill>
        <p:spPr>
          <a:xfrm>
            <a:off x="7663975" y="3575300"/>
            <a:ext cx="1255850" cy="1255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59">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9"/>
          <p:cNvSpPr txBox="1"/>
          <p:nvPr>
            <p:ph idx="1" type="body"/>
          </p:nvPr>
        </p:nvSpPr>
        <p:spPr>
          <a:xfrm>
            <a:off x="3201925" y="2421975"/>
            <a:ext cx="3985500" cy="19836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You are detained in a pitch black cell, strip searched as officers of the opposite sex look on and jeer, and then </a:t>
            </a:r>
            <a:r>
              <a:rPr b="1" lang="en-US" sz="2000">
                <a:highlight>
                  <a:srgbClr val="990000"/>
                </a:highlight>
                <a:latin typeface="Didact Gothic"/>
                <a:ea typeface="Didact Gothic"/>
                <a:cs typeface="Didact Gothic"/>
                <a:sym typeface="Didact Gothic"/>
              </a:rPr>
              <a:t>physically and sexually abused</a:t>
            </a:r>
            <a:r>
              <a:rPr lang="en-US" sz="2000">
                <a:latin typeface="Didact Gothic"/>
                <a:ea typeface="Didact Gothic"/>
                <a:cs typeface="Didact Gothic"/>
                <a:sym typeface="Didact Gothic"/>
              </a:rPr>
              <a:t>. </a:t>
            </a:r>
            <a:endParaRPr sz="2000">
              <a:latin typeface="Didact Gothic"/>
              <a:ea typeface="Didact Gothic"/>
              <a:cs typeface="Didact Gothic"/>
              <a:sym typeface="Didact Gothic"/>
            </a:endParaRPr>
          </a:p>
        </p:txBody>
      </p:sp>
      <p:sp>
        <p:nvSpPr>
          <p:cNvPr id="609" name="Google Shape;609;p59"/>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SEXUALLY ABUSED / RAPED 💀</a:t>
            </a:r>
            <a:endParaRPr sz="2600"/>
          </a:p>
        </p:txBody>
      </p:sp>
      <p:pic>
        <p:nvPicPr>
          <p:cNvPr id="610" name="Google Shape;610;p59">
            <a:hlinkClick action="ppaction://hlinksldjump" r:id="rId4"/>
          </p:cNvPr>
          <p:cNvPicPr preferRelativeResize="0"/>
          <p:nvPr/>
        </p:nvPicPr>
        <p:blipFill>
          <a:blip r:embed="rId5">
            <a:alphaModFix/>
          </a:blip>
          <a:stretch>
            <a:fillRect/>
          </a:stretch>
        </p:blipFill>
        <p:spPr>
          <a:xfrm>
            <a:off x="7637350" y="3779600"/>
            <a:ext cx="1255850" cy="1255850"/>
          </a:xfrm>
          <a:prstGeom prst="rect">
            <a:avLst/>
          </a:prstGeom>
          <a:noFill/>
          <a:ln>
            <a:noFill/>
          </a:ln>
        </p:spPr>
      </p:pic>
      <p:sp>
        <p:nvSpPr>
          <p:cNvPr id="611" name="Google Shape;611;p59"/>
          <p:cNvSpPr txBox="1"/>
          <p:nvPr/>
        </p:nvSpPr>
        <p:spPr>
          <a:xfrm>
            <a:off x="3201925" y="958275"/>
            <a:ext cx="5377500" cy="12558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US" sz="2000">
                <a:solidFill>
                  <a:schemeClr val="lt1"/>
                </a:solidFill>
                <a:latin typeface="Didact Gothic"/>
                <a:ea typeface="Didact Gothic"/>
                <a:cs typeface="Didact Gothic"/>
                <a:sym typeface="Didact Gothic"/>
              </a:rPr>
              <a:t>Unfortunately you don’t run fast enough. The riot police seize you, removing your clothing forcefully while carrying you away. </a:t>
            </a:r>
            <a:endParaRPr/>
          </a:p>
        </p:txBody>
      </p:sp>
      <p:pic>
        <p:nvPicPr>
          <p:cNvPr id="612" name="Google Shape;612;p59"/>
          <p:cNvPicPr preferRelativeResize="0"/>
          <p:nvPr/>
        </p:nvPicPr>
        <p:blipFill rotWithShape="1">
          <a:blip r:embed="rId6">
            <a:alphaModFix/>
          </a:blip>
          <a:srcRect b="0" l="29682" r="28954" t="0"/>
          <a:stretch/>
        </p:blipFill>
        <p:spPr>
          <a:xfrm>
            <a:off x="501000" y="1197175"/>
            <a:ext cx="2400299" cy="3264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60">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0"/>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SEXUALLY ABUSED / RAPED 💀</a:t>
            </a:r>
            <a:endParaRPr sz="2600"/>
          </a:p>
        </p:txBody>
      </p:sp>
      <p:pic>
        <p:nvPicPr>
          <p:cNvPr id="619" name="Google Shape;619;p60" title="Victim of sexual assault stepped out to testify Hong Kong Police abuses (online-video-cutter.com).mp4">
            <a:hlinkClick r:id="rId4"/>
          </p:cNvPr>
          <p:cNvPicPr preferRelativeResize="0"/>
          <p:nvPr/>
        </p:nvPicPr>
        <p:blipFill>
          <a:blip r:embed="rId5">
            <a:alphaModFix/>
          </a:blip>
          <a:stretch>
            <a:fillRect/>
          </a:stretch>
        </p:blipFill>
        <p:spPr>
          <a:xfrm>
            <a:off x="233900" y="1380424"/>
            <a:ext cx="4855699" cy="2731351"/>
          </a:xfrm>
          <a:prstGeom prst="rect">
            <a:avLst/>
          </a:prstGeom>
          <a:noFill/>
          <a:ln>
            <a:noFill/>
          </a:ln>
        </p:spPr>
      </p:pic>
      <p:pic>
        <p:nvPicPr>
          <p:cNvPr id="620" name="Google Shape;620;p60">
            <a:hlinkClick action="ppaction://hlinksldjump" r:id="rId6"/>
          </p:cNvPr>
          <p:cNvPicPr preferRelativeResize="0"/>
          <p:nvPr/>
        </p:nvPicPr>
        <p:blipFill>
          <a:blip r:embed="rId7">
            <a:alphaModFix/>
          </a:blip>
          <a:stretch>
            <a:fillRect/>
          </a:stretch>
        </p:blipFill>
        <p:spPr>
          <a:xfrm>
            <a:off x="5638800" y="3330725"/>
            <a:ext cx="1009650" cy="1009650"/>
          </a:xfrm>
          <a:prstGeom prst="rect">
            <a:avLst/>
          </a:prstGeom>
          <a:noFill/>
          <a:ln>
            <a:noFill/>
          </a:ln>
        </p:spPr>
      </p:pic>
      <p:sp>
        <p:nvSpPr>
          <p:cNvPr id="621" name="Google Shape;621;p60"/>
          <p:cNvSpPr txBox="1"/>
          <p:nvPr/>
        </p:nvSpPr>
        <p:spPr>
          <a:xfrm>
            <a:off x="5529550" y="1540125"/>
            <a:ext cx="3372000" cy="204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00"/>
              </a:spcBef>
              <a:spcAft>
                <a:spcPts val="0"/>
              </a:spcAft>
              <a:buNone/>
            </a:pPr>
            <a:r>
              <a:rPr lang="en-US" sz="2000">
                <a:solidFill>
                  <a:schemeClr val="lt1"/>
                </a:solidFill>
                <a:latin typeface="Didact Gothic"/>
                <a:ea typeface="Didact Gothic"/>
                <a:cs typeface="Didact Gothic"/>
                <a:sym typeface="Didact Gothic"/>
              </a:rPr>
              <a:t>But you will not be scared into silence. In the coming days, </a:t>
            </a:r>
            <a:r>
              <a:rPr lang="en-US" sz="2000">
                <a:solidFill>
                  <a:schemeClr val="lt1"/>
                </a:solidFill>
                <a:latin typeface="Didact Gothic"/>
                <a:ea typeface="Didact Gothic"/>
                <a:cs typeface="Didact Gothic"/>
                <a:sym typeface="Didact Gothic"/>
              </a:rPr>
              <a:t>you find the courage to speak up and tell your story..</a:t>
            </a:r>
            <a:endParaRPr sz="2000">
              <a:solidFill>
                <a:schemeClr val="lt1"/>
              </a:solidFill>
              <a:latin typeface="Didact Gothic"/>
              <a:ea typeface="Didact Gothic"/>
              <a:cs typeface="Didact Gothic"/>
              <a:sym typeface="Didact Gothic"/>
            </a:endParaRPr>
          </a:p>
        </p:txBody>
      </p:sp>
      <p:pic>
        <p:nvPicPr>
          <p:cNvPr id="622" name="Google Shape;622;p60">
            <a:hlinkClick action="ppaction://hlinksldjump" r:id="rId8"/>
          </p:cNvPr>
          <p:cNvPicPr preferRelativeResize="0"/>
          <p:nvPr/>
        </p:nvPicPr>
        <p:blipFill>
          <a:blip r:embed="rId9">
            <a:alphaModFix/>
          </a:blip>
          <a:stretch>
            <a:fillRect/>
          </a:stretch>
        </p:blipFill>
        <p:spPr>
          <a:xfrm>
            <a:off x="7708950" y="3330725"/>
            <a:ext cx="1009650" cy="1009650"/>
          </a:xfrm>
          <a:prstGeom prst="rect">
            <a:avLst/>
          </a:prstGeom>
          <a:noFill/>
          <a:ln>
            <a:noFill/>
          </a:ln>
        </p:spPr>
      </p:pic>
      <p:sp>
        <p:nvSpPr>
          <p:cNvPr id="623" name="Google Shape;623;p60"/>
          <p:cNvSpPr txBox="1"/>
          <p:nvPr/>
        </p:nvSpPr>
        <p:spPr>
          <a:xfrm>
            <a:off x="6697650" y="3873650"/>
            <a:ext cx="9621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rgbClr val="F1C232"/>
                </a:solidFill>
                <a:latin typeface="Impact"/>
                <a:ea typeface="Impact"/>
                <a:cs typeface="Impact"/>
                <a:sym typeface="Impact"/>
              </a:rPr>
              <a:t>OR</a:t>
            </a:r>
            <a:endParaRPr sz="2000">
              <a:solidFill>
                <a:srgbClr val="F1C232"/>
              </a:solidFill>
              <a:latin typeface="Impact"/>
              <a:ea typeface="Impact"/>
              <a:cs typeface="Impact"/>
              <a:sym typeface="Impact"/>
            </a:endParaRPr>
          </a:p>
        </p:txBody>
      </p:sp>
      <p:sp>
        <p:nvSpPr>
          <p:cNvPr id="624" name="Google Shape;624;p60"/>
          <p:cNvSpPr txBox="1"/>
          <p:nvPr/>
        </p:nvSpPr>
        <p:spPr>
          <a:xfrm>
            <a:off x="5662575" y="4340375"/>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625" name="Google Shape;625;p60"/>
          <p:cNvSpPr txBox="1"/>
          <p:nvPr/>
        </p:nvSpPr>
        <p:spPr>
          <a:xfrm>
            <a:off x="7671975" y="4340375"/>
            <a:ext cx="10836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500">
                <a:solidFill>
                  <a:srgbClr val="F1C232"/>
                </a:solidFill>
                <a:latin typeface="Impact"/>
                <a:ea typeface="Impact"/>
                <a:cs typeface="Impact"/>
                <a:sym typeface="Impact"/>
              </a:rPr>
              <a:t>JUMP TO ENDING</a:t>
            </a:r>
            <a:endParaRPr sz="1500">
              <a:solidFill>
                <a:srgbClr val="F1C232"/>
              </a:solidFill>
              <a:latin typeface="Impact"/>
              <a:ea typeface="Impact"/>
              <a:cs typeface="Impact"/>
              <a:sym typeface="Impac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61">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61"/>
          <p:cNvPicPr preferRelativeResize="0"/>
          <p:nvPr/>
        </p:nvPicPr>
        <p:blipFill rotWithShape="1">
          <a:blip r:embed="rId4">
            <a:alphaModFix amt="52999"/>
          </a:blip>
          <a:srcRect b="-910" l="1383" r="53246" t="910"/>
          <a:stretch/>
        </p:blipFill>
        <p:spPr>
          <a:xfrm>
            <a:off x="3087775" y="2376875"/>
            <a:ext cx="2349875" cy="2719224"/>
          </a:xfrm>
          <a:prstGeom prst="rect">
            <a:avLst/>
          </a:prstGeom>
          <a:noFill/>
          <a:ln>
            <a:noFill/>
          </a:ln>
        </p:spPr>
      </p:pic>
      <p:pic>
        <p:nvPicPr>
          <p:cNvPr id="632" name="Google Shape;632;p61" title="聯校人鏈 中年漢手持𠝹刀襲擊學生.mp4">
            <a:hlinkClick r:id="rId5"/>
          </p:cNvPr>
          <p:cNvPicPr preferRelativeResize="0"/>
          <p:nvPr/>
        </p:nvPicPr>
        <p:blipFill>
          <a:blip r:embed="rId6">
            <a:alphaModFix/>
          </a:blip>
          <a:stretch>
            <a:fillRect/>
          </a:stretch>
        </p:blipFill>
        <p:spPr>
          <a:xfrm>
            <a:off x="265984" y="45750"/>
            <a:ext cx="2821781" cy="5143500"/>
          </a:xfrm>
          <a:prstGeom prst="rect">
            <a:avLst/>
          </a:prstGeom>
          <a:noFill/>
          <a:ln>
            <a:noFill/>
          </a:ln>
        </p:spPr>
      </p:pic>
      <p:sp>
        <p:nvSpPr>
          <p:cNvPr id="633" name="Google Shape;633;p61"/>
          <p:cNvSpPr txBox="1"/>
          <p:nvPr>
            <p:ph idx="1" type="body"/>
          </p:nvPr>
        </p:nvSpPr>
        <p:spPr>
          <a:xfrm>
            <a:off x="3167350" y="248975"/>
            <a:ext cx="5882100" cy="20331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1900">
                <a:latin typeface="Didact Gothic"/>
                <a:ea typeface="Didact Gothic"/>
                <a:cs typeface="Didact Gothic"/>
                <a:sym typeface="Didact Gothic"/>
              </a:rPr>
              <a:t>You return to your high school. Who knew that the anti-extradition movement would spark a high school reunion? The students hold hands and stretch for miles and miles. You smile for the first time in a long while when you see that a boy and girl have decide to hold the ends of a pen so they don’t have to hold hands. </a:t>
            </a:r>
            <a:endParaRPr sz="1900">
              <a:latin typeface="Didact Gothic"/>
              <a:ea typeface="Didact Gothic"/>
              <a:cs typeface="Didact Gothic"/>
              <a:sym typeface="Didact Gothic"/>
            </a:endParaRPr>
          </a:p>
          <a:p>
            <a:pPr indent="0" lvl="0" marL="0" rtl="0" algn="l">
              <a:spcBef>
                <a:spcPts val="700"/>
              </a:spcBef>
              <a:spcAft>
                <a:spcPts val="0"/>
              </a:spcAft>
              <a:buNone/>
            </a:pPr>
            <a:r>
              <a:t/>
            </a:r>
            <a:endParaRPr sz="1900">
              <a:latin typeface="Didact Gothic"/>
              <a:ea typeface="Didact Gothic"/>
              <a:cs typeface="Didact Gothic"/>
              <a:sym typeface="Didact Gothic"/>
            </a:endParaRPr>
          </a:p>
          <a:p>
            <a:pPr indent="0" lvl="0" marL="0" rtl="0" algn="l">
              <a:spcBef>
                <a:spcPts val="700"/>
              </a:spcBef>
              <a:spcAft>
                <a:spcPts val="0"/>
              </a:spcAft>
              <a:buNone/>
            </a:pPr>
            <a:r>
              <a:t/>
            </a:r>
            <a:endParaRPr sz="1900">
              <a:latin typeface="Didact Gothic"/>
              <a:ea typeface="Didact Gothic"/>
              <a:cs typeface="Didact Gothic"/>
              <a:sym typeface="Didact Gothic"/>
            </a:endParaRPr>
          </a:p>
        </p:txBody>
      </p:sp>
      <p:pic>
        <p:nvPicPr>
          <p:cNvPr id="634" name="Google Shape;634;p61">
            <a:hlinkClick action="ppaction://hlinksldjump" r:id="rId7"/>
          </p:cNvPr>
          <p:cNvPicPr preferRelativeResize="0"/>
          <p:nvPr/>
        </p:nvPicPr>
        <p:blipFill>
          <a:blip r:embed="rId8">
            <a:alphaModFix/>
          </a:blip>
          <a:stretch>
            <a:fillRect/>
          </a:stretch>
        </p:blipFill>
        <p:spPr>
          <a:xfrm>
            <a:off x="7968775" y="3803900"/>
            <a:ext cx="1255850" cy="1255850"/>
          </a:xfrm>
          <a:prstGeom prst="rect">
            <a:avLst/>
          </a:prstGeom>
          <a:noFill/>
          <a:ln>
            <a:noFill/>
          </a:ln>
        </p:spPr>
      </p:pic>
      <p:sp>
        <p:nvSpPr>
          <p:cNvPr id="635" name="Google Shape;635;p61"/>
          <p:cNvSpPr txBox="1"/>
          <p:nvPr/>
        </p:nvSpPr>
        <p:spPr>
          <a:xfrm>
            <a:off x="5872025" y="4147800"/>
            <a:ext cx="2233800" cy="9483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000">
                <a:solidFill>
                  <a:schemeClr val="lt1"/>
                </a:solidFill>
                <a:latin typeface="Helvetica Neue"/>
                <a:ea typeface="Helvetica Neue"/>
                <a:cs typeface="Helvetica Neue"/>
                <a:sym typeface="Helvetica Neue"/>
              </a:rPr>
              <a:t>oh well it’s</a:t>
            </a:r>
            <a:r>
              <a:rPr b="1" i="1" lang="en-US" sz="2000">
                <a:solidFill>
                  <a:schemeClr val="lt1"/>
                </a:solidFill>
                <a:latin typeface="Helvetica Neue"/>
                <a:ea typeface="Helvetica Neue"/>
                <a:cs typeface="Helvetica Neue"/>
                <a:sym typeface="Helvetica Neue"/>
              </a:rPr>
              <a:t> just</a:t>
            </a:r>
            <a:r>
              <a:rPr b="1" lang="en-US" sz="2000">
                <a:solidFill>
                  <a:schemeClr val="lt1"/>
                </a:solidFill>
                <a:latin typeface="Helvetica Neue"/>
                <a:ea typeface="Helvetica Neue"/>
                <a:cs typeface="Helvetica Neue"/>
                <a:sym typeface="Helvetica Neue"/>
              </a:rPr>
              <a:t> the arm...</a:t>
            </a:r>
            <a:r>
              <a:rPr b="1" lang="en-US" sz="2000">
                <a:solidFill>
                  <a:schemeClr val="lt1"/>
                </a:solidFill>
                <a:latin typeface="Helvetica Neue"/>
                <a:ea typeface="Helvetica Neue"/>
                <a:cs typeface="Helvetica Neue"/>
                <a:sym typeface="Helvetica Neue"/>
              </a:rPr>
              <a:t> </a:t>
            </a:r>
            <a:r>
              <a:rPr b="1" lang="en-US" sz="2550">
                <a:solidFill>
                  <a:schemeClr val="lt1"/>
                </a:solidFill>
                <a:latin typeface="Helvetica Neue"/>
                <a:ea typeface="Helvetica Neue"/>
                <a:cs typeface="Helvetica Neue"/>
                <a:sym typeface="Helvetica Neue"/>
              </a:rPr>
              <a:t>😓</a:t>
            </a:r>
            <a:endParaRPr sz="2000"/>
          </a:p>
        </p:txBody>
      </p:sp>
      <p:sp>
        <p:nvSpPr>
          <p:cNvPr id="636" name="Google Shape;636;p61"/>
          <p:cNvSpPr txBox="1"/>
          <p:nvPr/>
        </p:nvSpPr>
        <p:spPr>
          <a:xfrm>
            <a:off x="5491025" y="2129675"/>
            <a:ext cx="3653100" cy="16578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US" sz="1900">
                <a:solidFill>
                  <a:schemeClr val="lt1"/>
                </a:solidFill>
                <a:latin typeface="Didact Gothic"/>
                <a:ea typeface="Didact Gothic"/>
                <a:cs typeface="Didact Gothic"/>
                <a:sym typeface="Didact Gothic"/>
              </a:rPr>
              <a:t>There is a commotion nearby, and you see an angry man brandishes a cutter at a group of students. You go up to help, and am jabbed in the arm.</a:t>
            </a:r>
            <a:endParaRPr sz="1900">
              <a:solidFill>
                <a:schemeClr val="lt1"/>
              </a:solidFill>
              <a:latin typeface="Didact Gothic"/>
              <a:ea typeface="Didact Gothic"/>
              <a:cs typeface="Didact Gothic"/>
              <a:sym typeface="Didact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7">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txBox="1"/>
          <p:nvPr>
            <p:ph idx="1" type="body"/>
          </p:nvPr>
        </p:nvSpPr>
        <p:spPr>
          <a:xfrm>
            <a:off x="572200" y="362650"/>
            <a:ext cx="5623800" cy="3394500"/>
          </a:xfrm>
          <a:prstGeom prst="rect">
            <a:avLst/>
          </a:prstGeom>
          <a:noFill/>
          <a:ln>
            <a:noFill/>
          </a:ln>
        </p:spPr>
        <p:txBody>
          <a:bodyPr anchorCtr="0" anchor="t" bIns="45700" lIns="91425" spcFirstLastPara="1" rIns="91425" wrap="square" tIns="45700">
            <a:noAutofit/>
          </a:bodyPr>
          <a:lstStyle/>
          <a:p>
            <a:pPr indent="0" lvl="0" marL="57150" marR="0" rtl="0" algn="l">
              <a:lnSpc>
                <a:spcPct val="100000"/>
              </a:lnSpc>
              <a:spcBef>
                <a:spcPts val="700"/>
              </a:spcBef>
              <a:spcAft>
                <a:spcPts val="0"/>
              </a:spcAft>
              <a:buClr>
                <a:srgbClr val="000000"/>
              </a:buClr>
              <a:buSzPts val="1900"/>
              <a:buFont typeface="Arial"/>
              <a:buNone/>
            </a:pPr>
            <a:r>
              <a:rPr b="1" i="1" lang="en-US" sz="2000">
                <a:latin typeface="Didact Gothic"/>
                <a:ea typeface="Didact Gothic"/>
                <a:cs typeface="Didact Gothic"/>
                <a:sym typeface="Didact Gothic"/>
              </a:rPr>
              <a:t>Ooooof</a:t>
            </a:r>
            <a:r>
              <a:rPr lang="en-US" sz="2000">
                <a:latin typeface="Didact Gothic"/>
                <a:ea typeface="Didact Gothic"/>
                <a:cs typeface="Didact Gothic"/>
                <a:sym typeface="Didact Gothic"/>
              </a:rPr>
              <a:t> - it was one long day at work, but now you’re free to go! </a:t>
            </a:r>
            <a:endParaRPr sz="2000">
              <a:latin typeface="Didact Gothic"/>
              <a:ea typeface="Didact Gothic"/>
              <a:cs typeface="Didact Gothic"/>
              <a:sym typeface="Didact Gothic"/>
            </a:endParaRPr>
          </a:p>
          <a:p>
            <a:pPr indent="0" lvl="0" marL="57150" marR="0" rtl="0" algn="l">
              <a:lnSpc>
                <a:spcPct val="100000"/>
              </a:lnSpc>
              <a:spcBef>
                <a:spcPts val="700"/>
              </a:spcBef>
              <a:spcAft>
                <a:spcPts val="0"/>
              </a:spcAft>
              <a:buClr>
                <a:srgbClr val="000000"/>
              </a:buClr>
              <a:buSzPts val="1900"/>
              <a:buFont typeface="Arial"/>
              <a:buNone/>
            </a:pPr>
            <a:r>
              <a:rPr lang="en-US" sz="2000">
                <a:latin typeface="Didact Gothic"/>
                <a:ea typeface="Didact Gothic"/>
                <a:cs typeface="Didact Gothic"/>
                <a:sym typeface="Didact Gothic"/>
              </a:rPr>
              <a:t>A friend texts you to ask if you have dinner plans - you don’t, and you haven’t met up in a while. </a:t>
            </a:r>
            <a:endParaRPr sz="2000">
              <a:latin typeface="Didact Gothic"/>
              <a:ea typeface="Didact Gothic"/>
              <a:cs typeface="Didact Gothic"/>
              <a:sym typeface="Didact Gothic"/>
            </a:endParaRPr>
          </a:p>
          <a:p>
            <a:pPr indent="0" lvl="0" marL="57150" marR="0" rtl="0" algn="l">
              <a:lnSpc>
                <a:spcPct val="100000"/>
              </a:lnSpc>
              <a:spcBef>
                <a:spcPts val="700"/>
              </a:spcBef>
              <a:spcAft>
                <a:spcPts val="0"/>
              </a:spcAft>
              <a:buClr>
                <a:srgbClr val="000000"/>
              </a:buClr>
              <a:buSzPts val="1900"/>
              <a:buFont typeface="Arial"/>
              <a:buNone/>
            </a:pPr>
            <a:r>
              <a:rPr b="1" lang="en-US" sz="2000">
                <a:latin typeface="Didact Gothic"/>
                <a:ea typeface="Didact Gothic"/>
                <a:cs typeface="Didact Gothic"/>
                <a:sym typeface="Didact Gothic"/>
              </a:rPr>
              <a:t>What would you do? </a:t>
            </a:r>
            <a:endParaRPr b="1" sz="2000">
              <a:latin typeface="Didact Gothic"/>
              <a:ea typeface="Didact Gothic"/>
              <a:cs typeface="Didact Gothic"/>
              <a:sym typeface="Didact Gothic"/>
            </a:endParaRPr>
          </a:p>
          <a:p>
            <a:pPr indent="0" lvl="0" marL="57150" marR="0" rtl="0" algn="l">
              <a:lnSpc>
                <a:spcPct val="100000"/>
              </a:lnSpc>
              <a:spcBef>
                <a:spcPts val="700"/>
              </a:spcBef>
              <a:spcAft>
                <a:spcPts val="0"/>
              </a:spcAft>
              <a:buClr>
                <a:srgbClr val="000000"/>
              </a:buClr>
              <a:buSzPts val="1900"/>
              <a:buFont typeface="Arial"/>
              <a:buNone/>
            </a:pPr>
            <a:r>
              <a:t/>
            </a:r>
            <a:endParaRPr sz="2000">
              <a:latin typeface="Didact Gothic"/>
              <a:ea typeface="Didact Gothic"/>
              <a:cs typeface="Didact Gothic"/>
              <a:sym typeface="Didact Gothic"/>
            </a:endParaRPr>
          </a:p>
        </p:txBody>
      </p:sp>
      <p:sp>
        <p:nvSpPr>
          <p:cNvPr id="179" name="Google Shape;179;p17"/>
          <p:cNvSpPr/>
          <p:nvPr/>
        </p:nvSpPr>
        <p:spPr>
          <a:xfrm>
            <a:off x="1012675" y="2571750"/>
            <a:ext cx="2025600" cy="1759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a:p>
            <a:pPr indent="0" lvl="0" marL="0" rtl="0" algn="ctr">
              <a:spcBef>
                <a:spcPts val="0"/>
              </a:spcBef>
              <a:spcAft>
                <a:spcPts val="0"/>
              </a:spcAft>
              <a:buNone/>
            </a:pPr>
            <a:r>
              <a:rPr b="1" lang="en-US" sz="1600">
                <a:latin typeface="Lato"/>
                <a:ea typeface="Lato"/>
                <a:cs typeface="Lato"/>
                <a:sym typeface="Lato"/>
              </a:rPr>
              <a:t>You're broke, lets just grab a quick bite from McDonald’s</a:t>
            </a:r>
            <a:br>
              <a:rPr b="1" lang="en-US" sz="1600" u="sng">
                <a:solidFill>
                  <a:schemeClr val="hlink"/>
                </a:solidFill>
                <a:latin typeface="Lato"/>
                <a:ea typeface="Lato"/>
                <a:cs typeface="Lato"/>
                <a:sym typeface="Lato"/>
                <a:hlinkClick action="ppaction://hlinksldjump" r:id="rId4"/>
              </a:rPr>
            </a:br>
            <a:endParaRPr sz="1600">
              <a:latin typeface="Lato"/>
              <a:ea typeface="Lato"/>
              <a:cs typeface="Lato"/>
              <a:sym typeface="Lato"/>
            </a:endParaRPr>
          </a:p>
        </p:txBody>
      </p:sp>
      <p:sp>
        <p:nvSpPr>
          <p:cNvPr id="180" name="Google Shape;180;p17">
            <a:hlinkClick action="ppaction://hlinksldjump" r:id="rId5"/>
          </p:cNvPr>
          <p:cNvSpPr/>
          <p:nvPr/>
        </p:nvSpPr>
        <p:spPr>
          <a:xfrm>
            <a:off x="3523650" y="2571750"/>
            <a:ext cx="2025600" cy="1759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a:p>
            <a:pPr indent="0" lvl="0" marL="0" rtl="0" algn="ctr">
              <a:spcBef>
                <a:spcPts val="0"/>
              </a:spcBef>
              <a:spcAft>
                <a:spcPts val="0"/>
              </a:spcAft>
              <a:buNone/>
            </a:pPr>
            <a:r>
              <a:t/>
            </a:r>
            <a:endParaRPr b="1" sz="1600">
              <a:latin typeface="Lato"/>
              <a:ea typeface="Lato"/>
              <a:cs typeface="Lato"/>
              <a:sym typeface="Lato"/>
            </a:endParaRPr>
          </a:p>
          <a:p>
            <a:pPr indent="0" lvl="0" marL="0" rtl="0" algn="ctr">
              <a:spcBef>
                <a:spcPts val="0"/>
              </a:spcBef>
              <a:spcAft>
                <a:spcPts val="0"/>
              </a:spcAft>
              <a:buNone/>
            </a:pPr>
            <a:r>
              <a:rPr b="1" lang="en-US" sz="1600">
                <a:latin typeface="Lato"/>
                <a:ea typeface="Lato"/>
                <a:cs typeface="Lato"/>
                <a:sym typeface="Lato"/>
              </a:rPr>
              <a:t>Great, there’s a new restaurant in the mall you’ve been wanting to try </a:t>
            </a:r>
            <a:br>
              <a:rPr b="1" lang="en-US" sz="1600" u="sng">
                <a:solidFill>
                  <a:schemeClr val="hlink"/>
                </a:solidFill>
                <a:latin typeface="Lato"/>
                <a:ea typeface="Lato"/>
                <a:cs typeface="Lato"/>
                <a:sym typeface="Lato"/>
                <a:hlinkClick action="ppaction://hlinksldjump" r:id="rId6"/>
              </a:rPr>
            </a:br>
            <a:endParaRPr sz="1600">
              <a:latin typeface="Lato"/>
              <a:ea typeface="Lato"/>
              <a:cs typeface="Lato"/>
              <a:sym typeface="Lato"/>
            </a:endParaRPr>
          </a:p>
        </p:txBody>
      </p:sp>
      <p:sp>
        <p:nvSpPr>
          <p:cNvPr id="181" name="Google Shape;181;p17">
            <a:hlinkClick action="ppaction://hlinksldjump" r:id="rId7"/>
          </p:cNvPr>
          <p:cNvSpPr/>
          <p:nvPr/>
        </p:nvSpPr>
        <p:spPr>
          <a:xfrm>
            <a:off x="6086825" y="2571750"/>
            <a:ext cx="1965900" cy="1759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Lato"/>
              <a:ea typeface="Lato"/>
              <a:cs typeface="Lato"/>
              <a:sym typeface="Lato"/>
            </a:endParaRPr>
          </a:p>
          <a:p>
            <a:pPr indent="0" lvl="0" marL="0" rtl="0" algn="ctr">
              <a:spcBef>
                <a:spcPts val="0"/>
              </a:spcBef>
              <a:spcAft>
                <a:spcPts val="0"/>
              </a:spcAft>
              <a:buNone/>
            </a:pPr>
            <a:r>
              <a:rPr b="1" lang="en-US" sz="1600">
                <a:latin typeface="Lato"/>
                <a:ea typeface="Lato"/>
                <a:cs typeface="Lato"/>
                <a:sym typeface="Lato"/>
              </a:rPr>
              <a:t>The city might not be safe with the protests, I think I’ll just go home.</a:t>
            </a:r>
            <a:endParaRPr sz="1600">
              <a:latin typeface="Lato"/>
              <a:ea typeface="Lato"/>
              <a:cs typeface="Lato"/>
              <a:sym typeface="Lato"/>
            </a:endParaRPr>
          </a:p>
        </p:txBody>
      </p:sp>
      <p:pic>
        <p:nvPicPr>
          <p:cNvPr id="182" name="Google Shape;182;p17"/>
          <p:cNvPicPr preferRelativeResize="0"/>
          <p:nvPr/>
        </p:nvPicPr>
        <p:blipFill>
          <a:blip r:embed="rId8">
            <a:alphaModFix/>
          </a:blip>
          <a:stretch>
            <a:fillRect/>
          </a:stretch>
        </p:blipFill>
        <p:spPr>
          <a:xfrm>
            <a:off x="6134400" y="286450"/>
            <a:ext cx="2459501" cy="2459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62">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2"/>
          <p:cNvSpPr txBox="1"/>
          <p:nvPr>
            <p:ph idx="1" type="body"/>
          </p:nvPr>
        </p:nvSpPr>
        <p:spPr>
          <a:xfrm>
            <a:off x="918600" y="351545"/>
            <a:ext cx="7772400" cy="3429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After the violent clashes between police and civilians after the anti-mask law, some protesters call for a “day of rest”, so they will recover and focus on garnering international support. </a:t>
            </a:r>
            <a:endParaRPr sz="2000">
              <a:latin typeface="Didact Gothic"/>
              <a:ea typeface="Didact Gothic"/>
              <a:cs typeface="Didact Gothic"/>
              <a:sym typeface="Didact Gothic"/>
            </a:endParaRPr>
          </a:p>
          <a:p>
            <a:pPr indent="0" lvl="0" marL="0" rtl="0" algn="l">
              <a:spcBef>
                <a:spcPts val="700"/>
              </a:spcBef>
              <a:spcAft>
                <a:spcPts val="0"/>
              </a:spcAft>
              <a:buNone/>
            </a:pPr>
            <a:r>
              <a:rPr b="1" lang="en-US" sz="2000">
                <a:latin typeface="Didact Gothic"/>
                <a:ea typeface="Didact Gothic"/>
                <a:cs typeface="Didact Gothic"/>
                <a:sym typeface="Didact Gothic"/>
              </a:rPr>
              <a:t>What would you do?</a:t>
            </a:r>
            <a:endParaRPr b="1" sz="2000">
              <a:latin typeface="Didact Gothic"/>
              <a:ea typeface="Didact Gothic"/>
              <a:cs typeface="Didact Gothic"/>
              <a:sym typeface="Didact Gothic"/>
            </a:endParaRPr>
          </a:p>
        </p:txBody>
      </p:sp>
      <p:sp>
        <p:nvSpPr>
          <p:cNvPr id="643" name="Google Shape;643;p62">
            <a:hlinkClick action="ppaction://hlinksldjump" r:id="rId4"/>
          </p:cNvPr>
          <p:cNvSpPr/>
          <p:nvPr/>
        </p:nvSpPr>
        <p:spPr>
          <a:xfrm>
            <a:off x="6465875" y="2106839"/>
            <a:ext cx="1925700" cy="21402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Didact Gothic"/>
                <a:ea typeface="Didact Gothic"/>
                <a:cs typeface="Didact Gothic"/>
                <a:sym typeface="Didact Gothic"/>
              </a:rPr>
              <a:t>I’ll just take a stroll around, without my mask... </a:t>
            </a:r>
            <a:endParaRPr b="1" sz="1600">
              <a:latin typeface="Didact Gothic"/>
              <a:ea typeface="Didact Gothic"/>
              <a:cs typeface="Didact Gothic"/>
              <a:sym typeface="Didact Gothic"/>
            </a:endParaRPr>
          </a:p>
        </p:txBody>
      </p:sp>
      <p:sp>
        <p:nvSpPr>
          <p:cNvPr id="644" name="Google Shape;644;p62">
            <a:hlinkClick action="ppaction://hlinksldjump" r:id="rId5"/>
          </p:cNvPr>
          <p:cNvSpPr/>
          <p:nvPr/>
        </p:nvSpPr>
        <p:spPr>
          <a:xfrm>
            <a:off x="3797100" y="2106701"/>
            <a:ext cx="1925700" cy="21402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Didact Gothic"/>
              <a:ea typeface="Didact Gothic"/>
              <a:cs typeface="Didact Gothic"/>
              <a:sym typeface="Didact Gothic"/>
            </a:endParaRPr>
          </a:p>
          <a:p>
            <a:pPr indent="0" lvl="0" marL="0" rtl="0" algn="ctr">
              <a:spcBef>
                <a:spcPts val="0"/>
              </a:spcBef>
              <a:spcAft>
                <a:spcPts val="0"/>
              </a:spcAft>
              <a:buNone/>
            </a:pPr>
            <a:r>
              <a:rPr b="1" lang="en-US" sz="1600">
                <a:latin typeface="Didact Gothic"/>
                <a:ea typeface="Didact Gothic"/>
                <a:cs typeface="Didact Gothic"/>
                <a:sym typeface="Didact Gothic"/>
              </a:rPr>
              <a:t>You have started coughing up blood and may have broken something from a fall while running from riot police. Go to a public hospital</a:t>
            </a:r>
            <a:endParaRPr b="1" sz="1600">
              <a:latin typeface="Didact Gothic"/>
              <a:ea typeface="Didact Gothic"/>
              <a:cs typeface="Didact Gothic"/>
              <a:sym typeface="Didact Gothic"/>
            </a:endParaRPr>
          </a:p>
        </p:txBody>
      </p:sp>
      <p:sp>
        <p:nvSpPr>
          <p:cNvPr id="645" name="Google Shape;645;p62">
            <a:hlinkClick action="ppaction://hlinksldjump" r:id="rId6"/>
          </p:cNvPr>
          <p:cNvSpPr/>
          <p:nvPr/>
        </p:nvSpPr>
        <p:spPr>
          <a:xfrm>
            <a:off x="1071050" y="2106700"/>
            <a:ext cx="1983000" cy="22026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Didact Gothic"/>
                <a:ea typeface="Didact Gothic"/>
                <a:cs typeface="Didact Gothic"/>
                <a:sym typeface="Didact Gothic"/>
              </a:rPr>
              <a:t>There’s no resting. </a:t>
            </a:r>
            <a:r>
              <a:rPr b="1" lang="en-US" sz="1600">
                <a:latin typeface="Didact Gothic"/>
                <a:ea typeface="Didact Gothic"/>
                <a:cs typeface="Didact Gothic"/>
                <a:sym typeface="Didact Gothic"/>
              </a:rPr>
              <a:t>I’m heading to the frontline again. I don’t know what will happen, so I wrote a will and left it at home. </a:t>
            </a:r>
            <a:endParaRPr b="1" sz="1600">
              <a:latin typeface="Didact Gothic"/>
              <a:ea typeface="Didact Gothic"/>
              <a:cs typeface="Didact Gothic"/>
              <a:sym typeface="Didact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63">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1" name="Google Shape;651;p63"/>
          <p:cNvPicPr preferRelativeResize="0"/>
          <p:nvPr/>
        </p:nvPicPr>
        <p:blipFill>
          <a:blip r:embed="rId4">
            <a:alphaModFix/>
          </a:blip>
          <a:stretch>
            <a:fillRect/>
          </a:stretch>
        </p:blipFill>
        <p:spPr>
          <a:xfrm>
            <a:off x="4988250" y="184175"/>
            <a:ext cx="2874600" cy="1916406"/>
          </a:xfrm>
          <a:prstGeom prst="rect">
            <a:avLst/>
          </a:prstGeom>
          <a:noFill/>
          <a:ln>
            <a:noFill/>
          </a:ln>
        </p:spPr>
      </p:pic>
      <p:pic>
        <p:nvPicPr>
          <p:cNvPr id="652" name="Google Shape;652;p63">
            <a:hlinkClick action="ppaction://hlinksldjump" r:id="rId5"/>
          </p:cNvPr>
          <p:cNvPicPr preferRelativeResize="0"/>
          <p:nvPr/>
        </p:nvPicPr>
        <p:blipFill>
          <a:blip r:embed="rId6">
            <a:alphaModFix/>
          </a:blip>
          <a:stretch>
            <a:fillRect/>
          </a:stretch>
        </p:blipFill>
        <p:spPr>
          <a:xfrm>
            <a:off x="7839075" y="3524250"/>
            <a:ext cx="1009650" cy="1009650"/>
          </a:xfrm>
          <a:prstGeom prst="rect">
            <a:avLst/>
          </a:prstGeom>
          <a:noFill/>
          <a:ln>
            <a:noFill/>
          </a:ln>
        </p:spPr>
      </p:pic>
      <p:sp>
        <p:nvSpPr>
          <p:cNvPr id="653" name="Google Shape;653;p63"/>
          <p:cNvSpPr txBox="1"/>
          <p:nvPr/>
        </p:nvSpPr>
        <p:spPr>
          <a:xfrm>
            <a:off x="7862850" y="45339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654" name="Google Shape;654;p63"/>
          <p:cNvSpPr txBox="1"/>
          <p:nvPr/>
        </p:nvSpPr>
        <p:spPr>
          <a:xfrm>
            <a:off x="250325" y="242400"/>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💀ARRESTED 💀</a:t>
            </a:r>
            <a:endParaRPr sz="2600"/>
          </a:p>
        </p:txBody>
      </p:sp>
      <p:sp>
        <p:nvSpPr>
          <p:cNvPr id="655" name="Google Shape;655;p63"/>
          <p:cNvSpPr txBox="1"/>
          <p:nvPr/>
        </p:nvSpPr>
        <p:spPr>
          <a:xfrm>
            <a:off x="4949425" y="1722000"/>
            <a:ext cx="2787300" cy="319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700"/>
              </a:spcBef>
              <a:spcAft>
                <a:spcPts val="0"/>
              </a:spcAft>
              <a:buNone/>
            </a:pPr>
            <a:r>
              <a:rPr lang="en-US" sz="2000">
                <a:solidFill>
                  <a:srgbClr val="FFFFFF"/>
                </a:solidFill>
                <a:latin typeface="Corbel"/>
                <a:ea typeface="Corbel"/>
                <a:cs typeface="Corbel"/>
                <a:sym typeface="Corbel"/>
              </a:rPr>
              <a:t>While running from the riot police, you notice one of your fellow frontliners stragglin behind. You and some other frontliners save them, but are eventually arrested. </a:t>
            </a:r>
            <a:endParaRPr sz="2000">
              <a:solidFill>
                <a:schemeClr val="lt1"/>
              </a:solidFill>
              <a:latin typeface="Didact Gothic"/>
              <a:ea typeface="Didact Gothic"/>
              <a:cs typeface="Didact Gothic"/>
              <a:sym typeface="Didact Gothic"/>
            </a:endParaRPr>
          </a:p>
        </p:txBody>
      </p:sp>
      <p:pic>
        <p:nvPicPr>
          <p:cNvPr id="656" name="Google Shape;656;p63" title="y2mate.com - _lZR0MPPVrF4_360p.mp4">
            <a:hlinkClick r:id="rId7"/>
          </p:cNvPr>
          <p:cNvPicPr preferRelativeResize="0"/>
          <p:nvPr/>
        </p:nvPicPr>
        <p:blipFill>
          <a:blip r:embed="rId8">
            <a:alphaModFix/>
          </a:blip>
          <a:stretch>
            <a:fillRect/>
          </a:stretch>
        </p:blipFill>
        <p:spPr>
          <a:xfrm>
            <a:off x="250325" y="794400"/>
            <a:ext cx="4124200" cy="2729250"/>
          </a:xfrm>
          <a:prstGeom prst="rect">
            <a:avLst/>
          </a:prstGeom>
          <a:noFill/>
          <a:ln>
            <a:noFill/>
          </a:ln>
        </p:spPr>
      </p:pic>
      <p:pic>
        <p:nvPicPr>
          <p:cNvPr id="657" name="Google Shape;657;p63"/>
          <p:cNvPicPr preferRelativeResize="0"/>
          <p:nvPr/>
        </p:nvPicPr>
        <p:blipFill>
          <a:blip r:embed="rId9">
            <a:alphaModFix/>
          </a:blip>
          <a:stretch>
            <a:fillRect/>
          </a:stretch>
        </p:blipFill>
        <p:spPr>
          <a:xfrm>
            <a:off x="1802075" y="3173625"/>
            <a:ext cx="2874600" cy="18091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64">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3" name="Google Shape;663;p64"/>
          <p:cNvPicPr preferRelativeResize="0"/>
          <p:nvPr/>
        </p:nvPicPr>
        <p:blipFill>
          <a:blip r:embed="rId4">
            <a:alphaModFix/>
          </a:blip>
          <a:stretch>
            <a:fillRect/>
          </a:stretch>
        </p:blipFill>
        <p:spPr>
          <a:xfrm>
            <a:off x="5132046" y="564400"/>
            <a:ext cx="3678026" cy="2571750"/>
          </a:xfrm>
          <a:prstGeom prst="rect">
            <a:avLst/>
          </a:prstGeom>
          <a:noFill/>
          <a:ln>
            <a:noFill/>
          </a:ln>
        </p:spPr>
      </p:pic>
      <p:sp>
        <p:nvSpPr>
          <p:cNvPr id="664" name="Google Shape;664;p64"/>
          <p:cNvSpPr txBox="1"/>
          <p:nvPr/>
        </p:nvSpPr>
        <p:spPr>
          <a:xfrm>
            <a:off x="357075" y="1030025"/>
            <a:ext cx="4671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Didact Gothic"/>
                <a:ea typeface="Didact Gothic"/>
                <a:cs typeface="Didact Gothic"/>
                <a:sym typeface="Didact Gothic"/>
              </a:rPr>
              <a:t>When you arrive at the public hospital, police are there arresting people with “suspicious conditions” that result from their crowd control weapons. </a:t>
            </a:r>
            <a:endParaRPr sz="2000">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lang="en-US" sz="2000">
                <a:solidFill>
                  <a:srgbClr val="FFFFFF"/>
                </a:solidFill>
                <a:latin typeface="Didact Gothic"/>
                <a:ea typeface="Didact Gothic"/>
                <a:cs typeface="Didact Gothic"/>
                <a:sym typeface="Didact Gothic"/>
              </a:rPr>
              <a:t>It turns out that the</a:t>
            </a:r>
            <a:r>
              <a:rPr lang="en-US" sz="2000">
                <a:solidFill>
                  <a:srgbClr val="FFFFFF"/>
                </a:solidFill>
                <a:latin typeface="Didact Gothic"/>
                <a:ea typeface="Didact Gothic"/>
                <a:cs typeface="Didact Gothic"/>
                <a:sym typeface="Didact Gothic"/>
              </a:rPr>
              <a:t> Hospital Authority told medical staff to label patients “Mass gathering outside Legco” and identify them as “police,” “reporter,” “civilian,” or “others.” </a:t>
            </a:r>
            <a:endParaRPr sz="2000">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b="1" lang="en-US" sz="2000">
                <a:solidFill>
                  <a:srgbClr val="FFFFFF"/>
                </a:solidFill>
                <a:latin typeface="Didact Gothic"/>
                <a:ea typeface="Didact Gothic"/>
                <a:cs typeface="Didact Gothic"/>
                <a:sym typeface="Didact Gothic"/>
              </a:rPr>
              <a:t>You are flagged down by police because of your symptoms and arrested. </a:t>
            </a:r>
            <a:endParaRPr b="1" sz="2000">
              <a:solidFill>
                <a:srgbClr val="FFFFFF"/>
              </a:solidFill>
              <a:latin typeface="Didact Gothic"/>
              <a:ea typeface="Didact Gothic"/>
              <a:cs typeface="Didact Gothic"/>
              <a:sym typeface="Didact Gothic"/>
            </a:endParaRPr>
          </a:p>
        </p:txBody>
      </p:sp>
      <p:pic>
        <p:nvPicPr>
          <p:cNvPr id="665" name="Google Shape;665;p64">
            <a:hlinkClick action="ppaction://hlinksldjump" r:id="rId5"/>
          </p:cNvPr>
          <p:cNvPicPr preferRelativeResize="0"/>
          <p:nvPr/>
        </p:nvPicPr>
        <p:blipFill>
          <a:blip r:embed="rId6">
            <a:alphaModFix/>
          </a:blip>
          <a:stretch>
            <a:fillRect/>
          </a:stretch>
        </p:blipFill>
        <p:spPr>
          <a:xfrm>
            <a:off x="7675550" y="3393125"/>
            <a:ext cx="1009650" cy="1009650"/>
          </a:xfrm>
          <a:prstGeom prst="rect">
            <a:avLst/>
          </a:prstGeom>
          <a:noFill/>
          <a:ln>
            <a:noFill/>
          </a:ln>
        </p:spPr>
      </p:pic>
      <p:sp>
        <p:nvSpPr>
          <p:cNvPr id="666" name="Google Shape;666;p64"/>
          <p:cNvSpPr txBox="1"/>
          <p:nvPr/>
        </p:nvSpPr>
        <p:spPr>
          <a:xfrm>
            <a:off x="7699325" y="4402775"/>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667" name="Google Shape;667;p64"/>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ARRESTED 💀</a:t>
            </a:r>
            <a:endParaRPr sz="2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65">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65" title="getfvid_72649310_533832320702790_6650738617129893888_n (online-video-cutter.com) (1).mp4">
            <a:hlinkClick r:id="rId4"/>
          </p:cNvPr>
          <p:cNvPicPr preferRelativeResize="0"/>
          <p:nvPr/>
        </p:nvPicPr>
        <p:blipFill>
          <a:blip r:embed="rId5">
            <a:alphaModFix/>
          </a:blip>
          <a:stretch>
            <a:fillRect/>
          </a:stretch>
        </p:blipFill>
        <p:spPr>
          <a:xfrm>
            <a:off x="306600" y="141350"/>
            <a:ext cx="4387675" cy="3290750"/>
          </a:xfrm>
          <a:prstGeom prst="rect">
            <a:avLst/>
          </a:prstGeom>
          <a:noFill/>
          <a:ln>
            <a:noFill/>
          </a:ln>
        </p:spPr>
      </p:pic>
      <p:pic>
        <p:nvPicPr>
          <p:cNvPr id="674" name="Google Shape;674;p65">
            <a:hlinkClick action="ppaction://hlinksldjump" r:id="rId6"/>
          </p:cNvPr>
          <p:cNvPicPr preferRelativeResize="0"/>
          <p:nvPr/>
        </p:nvPicPr>
        <p:blipFill>
          <a:blip r:embed="rId7">
            <a:alphaModFix/>
          </a:blip>
          <a:stretch>
            <a:fillRect/>
          </a:stretch>
        </p:blipFill>
        <p:spPr>
          <a:xfrm>
            <a:off x="2636325" y="3656600"/>
            <a:ext cx="1255850" cy="1255850"/>
          </a:xfrm>
          <a:prstGeom prst="rect">
            <a:avLst/>
          </a:prstGeom>
          <a:noFill/>
          <a:ln>
            <a:noFill/>
          </a:ln>
        </p:spPr>
      </p:pic>
      <p:sp>
        <p:nvSpPr>
          <p:cNvPr id="675" name="Google Shape;675;p65"/>
          <p:cNvSpPr txBox="1"/>
          <p:nvPr/>
        </p:nvSpPr>
        <p:spPr>
          <a:xfrm>
            <a:off x="5047125" y="674750"/>
            <a:ext cx="3642300" cy="17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Didact Gothic"/>
                <a:ea typeface="Didact Gothic"/>
                <a:cs typeface="Didact Gothic"/>
                <a:sym typeface="Didact Gothic"/>
              </a:rPr>
              <a:t>You were merely trying to take a stroll in your neighborhood, but get caught up in a throng of protestors running from teargas. </a:t>
            </a:r>
            <a:endParaRPr sz="2000">
              <a:solidFill>
                <a:srgbClr val="FFFFFF"/>
              </a:solidFill>
              <a:latin typeface="Didact Gothic"/>
              <a:ea typeface="Didact Gothic"/>
              <a:cs typeface="Didact Gothic"/>
              <a:sym typeface="Didact Gothic"/>
            </a:endParaRPr>
          </a:p>
        </p:txBody>
      </p:sp>
      <p:sp>
        <p:nvSpPr>
          <p:cNvPr id="676" name="Google Shape;676;p65"/>
          <p:cNvSpPr txBox="1"/>
          <p:nvPr/>
        </p:nvSpPr>
        <p:spPr>
          <a:xfrm>
            <a:off x="5047125" y="2458550"/>
            <a:ext cx="3903300" cy="21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Didact Gothic"/>
                <a:ea typeface="Didact Gothic"/>
                <a:cs typeface="Didact Gothic"/>
                <a:sym typeface="Didact Gothic"/>
              </a:rPr>
              <a:t>As you run beneath a pedestrian overpass, you narrowly dodge a trash can thrown down by police above you. Others in the crowd scream bullets rain down from above. </a:t>
            </a:r>
            <a:endParaRPr sz="2000">
              <a:solidFill>
                <a:schemeClr val="lt1"/>
              </a:solidFill>
              <a:latin typeface="Didact Gothic"/>
              <a:ea typeface="Didact Gothic"/>
              <a:cs typeface="Didact Gothic"/>
              <a:sym typeface="Didact Gothic"/>
            </a:endParaRPr>
          </a:p>
        </p:txBody>
      </p:sp>
      <p:sp>
        <p:nvSpPr>
          <p:cNvPr id="677" name="Google Shape;677;p65"/>
          <p:cNvSpPr txBox="1"/>
          <p:nvPr/>
        </p:nvSpPr>
        <p:spPr>
          <a:xfrm>
            <a:off x="402525" y="3964150"/>
            <a:ext cx="2233800" cy="9483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i="1" lang="en-US" sz="2000">
                <a:solidFill>
                  <a:schemeClr val="lt1"/>
                </a:solidFill>
                <a:latin typeface="Helvetica Neue"/>
                <a:ea typeface="Helvetica Neue"/>
                <a:cs typeface="Helvetica Neue"/>
                <a:sym typeface="Helvetica Neue"/>
              </a:rPr>
              <a:t>eh</a:t>
            </a:r>
            <a:r>
              <a:rPr b="1" lang="en-US" sz="2000">
                <a:solidFill>
                  <a:schemeClr val="lt1"/>
                </a:solidFill>
                <a:latin typeface="Helvetica Neue"/>
                <a:ea typeface="Helvetica Neue"/>
                <a:cs typeface="Helvetica Neue"/>
                <a:sym typeface="Helvetica Neue"/>
              </a:rPr>
              <a:t> at least you didn’t die</a:t>
            </a:r>
            <a:r>
              <a:rPr b="1" lang="en-US" sz="2000">
                <a:solidFill>
                  <a:schemeClr val="lt1"/>
                </a:solidFill>
                <a:latin typeface="Helvetica Neue"/>
                <a:ea typeface="Helvetica Neue"/>
                <a:cs typeface="Helvetica Neue"/>
                <a:sym typeface="Helvetica Neue"/>
              </a:rPr>
              <a:t> </a:t>
            </a:r>
            <a:r>
              <a:rPr b="1" lang="en-US" sz="2550">
                <a:solidFill>
                  <a:schemeClr val="lt1"/>
                </a:solidFill>
                <a:latin typeface="Helvetica Neue"/>
                <a:ea typeface="Helvetica Neue"/>
                <a:cs typeface="Helvetica Neue"/>
                <a:sym typeface="Helvetica Neue"/>
              </a:rPr>
              <a:t>😓</a:t>
            </a: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6">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6"/>
          <p:cNvSpPr txBox="1"/>
          <p:nvPr>
            <p:ph idx="1" type="body"/>
          </p:nvPr>
        </p:nvSpPr>
        <p:spPr>
          <a:xfrm>
            <a:off x="918600" y="351545"/>
            <a:ext cx="7772400" cy="3429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4 months into the protest, your home has changed forever. Nothing you have tried seems to get your demands through to the government. </a:t>
            </a:r>
            <a:endParaRPr sz="2000">
              <a:latin typeface="Didact Gothic"/>
              <a:ea typeface="Didact Gothic"/>
              <a:cs typeface="Didact Gothic"/>
              <a:sym typeface="Didact Gothic"/>
            </a:endParaRPr>
          </a:p>
          <a:p>
            <a:pPr indent="0" lvl="0" marL="0" rtl="0" algn="l">
              <a:spcBef>
                <a:spcPts val="700"/>
              </a:spcBef>
              <a:spcAft>
                <a:spcPts val="0"/>
              </a:spcAft>
              <a:buNone/>
            </a:pPr>
            <a:r>
              <a:rPr b="1" lang="en-US" sz="2000">
                <a:latin typeface="Didact Gothic"/>
                <a:ea typeface="Didact Gothic"/>
                <a:cs typeface="Didact Gothic"/>
                <a:sym typeface="Didact Gothic"/>
              </a:rPr>
              <a:t>What else can you do?</a:t>
            </a:r>
            <a:endParaRPr b="1" sz="2000">
              <a:latin typeface="Didact Gothic"/>
              <a:ea typeface="Didact Gothic"/>
              <a:cs typeface="Didact Gothic"/>
              <a:sym typeface="Didact Gothic"/>
            </a:endParaRPr>
          </a:p>
        </p:txBody>
      </p:sp>
      <p:sp>
        <p:nvSpPr>
          <p:cNvPr id="684" name="Google Shape;684;p66">
            <a:hlinkClick action="ppaction://hlinksldjump" r:id="rId4"/>
          </p:cNvPr>
          <p:cNvSpPr/>
          <p:nvPr/>
        </p:nvSpPr>
        <p:spPr>
          <a:xfrm>
            <a:off x="6465875" y="2151525"/>
            <a:ext cx="1925700" cy="1892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600">
                <a:solidFill>
                  <a:schemeClr val="dk1"/>
                </a:solidFill>
                <a:latin typeface="Didact Gothic"/>
                <a:ea typeface="Didact Gothic"/>
                <a:cs typeface="Didact Gothic"/>
                <a:sym typeface="Didact Gothic"/>
              </a:rPr>
              <a:t>I will continue to go to the frontline and face the police head-on.  </a:t>
            </a:r>
            <a:endParaRPr sz="1600">
              <a:latin typeface="Didact Gothic"/>
              <a:ea typeface="Didact Gothic"/>
              <a:cs typeface="Didact Gothic"/>
              <a:sym typeface="Didact Gothic"/>
            </a:endParaRPr>
          </a:p>
        </p:txBody>
      </p:sp>
      <p:sp>
        <p:nvSpPr>
          <p:cNvPr id="685" name="Google Shape;685;p66">
            <a:hlinkClick action="ppaction://hlinksldjump" r:id="rId5"/>
          </p:cNvPr>
          <p:cNvSpPr/>
          <p:nvPr/>
        </p:nvSpPr>
        <p:spPr>
          <a:xfrm>
            <a:off x="3707488" y="2151525"/>
            <a:ext cx="1925700" cy="1892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Didact Gothic"/>
                <a:ea typeface="Didact Gothic"/>
                <a:cs typeface="Didact Gothic"/>
                <a:sym typeface="Didact Gothic"/>
              </a:rPr>
              <a:t>Participate as a candidate in the district council election next month. </a:t>
            </a:r>
            <a:endParaRPr sz="1600">
              <a:latin typeface="Didact Gothic"/>
              <a:ea typeface="Didact Gothic"/>
              <a:cs typeface="Didact Gothic"/>
              <a:sym typeface="Didact Gothic"/>
            </a:endParaRPr>
          </a:p>
        </p:txBody>
      </p:sp>
      <p:sp>
        <p:nvSpPr>
          <p:cNvPr id="686" name="Google Shape;686;p66">
            <a:hlinkClick action="ppaction://hlinksldjump" r:id="rId6"/>
          </p:cNvPr>
          <p:cNvSpPr/>
          <p:nvPr/>
        </p:nvSpPr>
        <p:spPr>
          <a:xfrm>
            <a:off x="1071050" y="2151525"/>
            <a:ext cx="1983000" cy="19488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Didact Gothic"/>
                <a:ea typeface="Didact Gothic"/>
                <a:cs typeface="Didact Gothic"/>
                <a:sym typeface="Didact Gothic"/>
              </a:rPr>
              <a:t>Vandalize </a:t>
            </a:r>
            <a:r>
              <a:rPr b="1" lang="en-US" sz="1600">
                <a:latin typeface="Didact Gothic"/>
                <a:ea typeface="Didact Gothic"/>
                <a:cs typeface="Didact Gothic"/>
                <a:sym typeface="Didact Gothic"/>
              </a:rPr>
              <a:t>mainland</a:t>
            </a:r>
            <a:r>
              <a:rPr b="1" lang="en-US" sz="1600">
                <a:latin typeface="Didact Gothic"/>
                <a:ea typeface="Didact Gothic"/>
                <a:cs typeface="Didact Gothic"/>
                <a:sym typeface="Didact Gothic"/>
              </a:rPr>
              <a:t> Chinese </a:t>
            </a:r>
            <a:r>
              <a:rPr b="1" lang="en-US" sz="1600">
                <a:latin typeface="Didact Gothic"/>
                <a:ea typeface="Didact Gothic"/>
                <a:cs typeface="Didact Gothic"/>
                <a:sym typeface="Didact Gothic"/>
              </a:rPr>
              <a:t>businesses who slandered protestors. </a:t>
            </a:r>
            <a:endParaRPr sz="1600">
              <a:latin typeface="Didact Gothic"/>
              <a:ea typeface="Didact Gothic"/>
              <a:cs typeface="Didact Gothic"/>
              <a:sym typeface="Didact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67">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2" name="Google Shape;692;p67">
            <a:hlinkClick action="ppaction://hlinksldjump" r:id="rId4"/>
          </p:cNvPr>
          <p:cNvPicPr preferRelativeResize="0"/>
          <p:nvPr/>
        </p:nvPicPr>
        <p:blipFill>
          <a:blip r:embed="rId5">
            <a:alphaModFix amt="62000"/>
          </a:blip>
          <a:stretch>
            <a:fillRect/>
          </a:stretch>
        </p:blipFill>
        <p:spPr>
          <a:xfrm>
            <a:off x="9700" y="0"/>
            <a:ext cx="3547750" cy="2365175"/>
          </a:xfrm>
          <a:prstGeom prst="rect">
            <a:avLst/>
          </a:prstGeom>
          <a:noFill/>
          <a:ln>
            <a:noFill/>
          </a:ln>
        </p:spPr>
      </p:pic>
      <p:pic>
        <p:nvPicPr>
          <p:cNvPr id="693" name="Google Shape;693;p67"/>
          <p:cNvPicPr preferRelativeResize="0"/>
          <p:nvPr/>
        </p:nvPicPr>
        <p:blipFill>
          <a:blip r:embed="rId6">
            <a:alphaModFix amt="62000"/>
          </a:blip>
          <a:stretch>
            <a:fillRect/>
          </a:stretch>
        </p:blipFill>
        <p:spPr>
          <a:xfrm>
            <a:off x="5039775" y="2375250"/>
            <a:ext cx="4113926" cy="2742599"/>
          </a:xfrm>
          <a:prstGeom prst="rect">
            <a:avLst/>
          </a:prstGeom>
          <a:noFill/>
          <a:ln>
            <a:noFill/>
          </a:ln>
        </p:spPr>
      </p:pic>
      <p:pic>
        <p:nvPicPr>
          <p:cNvPr id="694" name="Google Shape;694;p67"/>
          <p:cNvPicPr preferRelativeResize="0"/>
          <p:nvPr/>
        </p:nvPicPr>
        <p:blipFill>
          <a:blip r:embed="rId7">
            <a:alphaModFix amt="62000"/>
          </a:blip>
          <a:stretch>
            <a:fillRect/>
          </a:stretch>
        </p:blipFill>
        <p:spPr>
          <a:xfrm>
            <a:off x="9700" y="2292100"/>
            <a:ext cx="5020376" cy="2825750"/>
          </a:xfrm>
          <a:prstGeom prst="rect">
            <a:avLst/>
          </a:prstGeom>
          <a:noFill/>
          <a:ln>
            <a:noFill/>
          </a:ln>
        </p:spPr>
      </p:pic>
      <p:sp>
        <p:nvSpPr>
          <p:cNvPr id="695" name="Google Shape;695;p67"/>
          <p:cNvSpPr txBox="1"/>
          <p:nvPr/>
        </p:nvSpPr>
        <p:spPr>
          <a:xfrm>
            <a:off x="3742725" y="112050"/>
            <a:ext cx="50205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rgbClr val="FFFFFF"/>
                </a:solidFill>
                <a:latin typeface="Didact Gothic"/>
                <a:ea typeface="Didact Gothic"/>
                <a:cs typeface="Didact Gothic"/>
                <a:sym typeface="Didact Gothic"/>
              </a:rPr>
              <a:t>Fires are started, windows are smashed, and many shops, banks and subway stations are shut across the city. This is met with heated discussion even within pro-democracy public, and some urge others to scale back vandalism so as not to lose international support, or give the Chief Executive an excuse to delay local district council elections next month. </a:t>
            </a:r>
            <a:endParaRPr sz="1700">
              <a:solidFill>
                <a:srgbClr val="FFFFFF"/>
              </a:solidFill>
              <a:latin typeface="Didact Gothic"/>
              <a:ea typeface="Didact Gothic"/>
              <a:cs typeface="Didact Gothic"/>
              <a:sym typeface="Didact Gothic"/>
            </a:endParaRPr>
          </a:p>
        </p:txBody>
      </p:sp>
      <p:pic>
        <p:nvPicPr>
          <p:cNvPr id="696" name="Google Shape;696;p67">
            <a:hlinkClick action="ppaction://hlinksldjump" r:id="rId8"/>
          </p:cNvPr>
          <p:cNvPicPr preferRelativeResize="0"/>
          <p:nvPr/>
        </p:nvPicPr>
        <p:blipFill>
          <a:blip r:embed="rId9">
            <a:alphaModFix/>
          </a:blip>
          <a:stretch>
            <a:fillRect/>
          </a:stretch>
        </p:blipFill>
        <p:spPr>
          <a:xfrm>
            <a:off x="7663975" y="3575300"/>
            <a:ext cx="1255850" cy="1255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68">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2" name="Google Shape;702;p68"/>
          <p:cNvPicPr preferRelativeResize="0"/>
          <p:nvPr/>
        </p:nvPicPr>
        <p:blipFill>
          <a:blip r:embed="rId4">
            <a:alphaModFix/>
          </a:blip>
          <a:stretch>
            <a:fillRect/>
          </a:stretch>
        </p:blipFill>
        <p:spPr>
          <a:xfrm>
            <a:off x="5007121" y="243425"/>
            <a:ext cx="4053953" cy="3042399"/>
          </a:xfrm>
          <a:prstGeom prst="rect">
            <a:avLst/>
          </a:prstGeom>
          <a:noFill/>
          <a:ln>
            <a:noFill/>
          </a:ln>
        </p:spPr>
      </p:pic>
      <p:sp>
        <p:nvSpPr>
          <p:cNvPr id="703" name="Google Shape;703;p68"/>
          <p:cNvSpPr txBox="1"/>
          <p:nvPr/>
        </p:nvSpPr>
        <p:spPr>
          <a:xfrm>
            <a:off x="280100" y="1144000"/>
            <a:ext cx="4534200" cy="38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Didact Gothic"/>
                <a:ea typeface="Didact Gothic"/>
                <a:cs typeface="Didact Gothic"/>
                <a:sym typeface="Didact Gothic"/>
              </a:rPr>
              <a:t>You start handing out flyers to community members in the evening, and when you are about to cross the street, you are hit in the back of your head with an unknown object. You are only able to see a bald man in a green polo shirt, but not his weapon. </a:t>
            </a:r>
            <a:endParaRPr sz="2000">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b="1" lang="en-US" sz="2000">
                <a:solidFill>
                  <a:srgbClr val="FFFFFF"/>
                </a:solidFill>
                <a:latin typeface="Didact Gothic"/>
                <a:ea typeface="Didact Gothic"/>
                <a:cs typeface="Didact Gothic"/>
                <a:sym typeface="Didact Gothic"/>
              </a:rPr>
              <a:t>You are one of several pro-democracy district council candidates who are attacked. Others have been “disqualified” from running for district council. </a:t>
            </a:r>
            <a:endParaRPr b="1" sz="2000">
              <a:solidFill>
                <a:srgbClr val="FFFFFF"/>
              </a:solidFill>
              <a:latin typeface="Didact Gothic"/>
              <a:ea typeface="Didact Gothic"/>
              <a:cs typeface="Didact Gothic"/>
              <a:sym typeface="Didact Gothic"/>
            </a:endParaRPr>
          </a:p>
        </p:txBody>
      </p:sp>
      <p:grpSp>
        <p:nvGrpSpPr>
          <p:cNvPr id="704" name="Google Shape;704;p68"/>
          <p:cNvGrpSpPr/>
          <p:nvPr/>
        </p:nvGrpSpPr>
        <p:grpSpPr>
          <a:xfrm>
            <a:off x="7839075" y="3524250"/>
            <a:ext cx="1009650" cy="1390650"/>
            <a:chOff x="419100" y="3524250"/>
            <a:chExt cx="1009650" cy="1390650"/>
          </a:xfrm>
        </p:grpSpPr>
        <p:pic>
          <p:nvPicPr>
            <p:cNvPr id="705" name="Google Shape;705;p68">
              <a:hlinkClick action="ppaction://hlinksldjump" r:id="rId5"/>
            </p:cNvPr>
            <p:cNvPicPr preferRelativeResize="0"/>
            <p:nvPr/>
          </p:nvPicPr>
          <p:blipFill>
            <a:blip r:embed="rId6">
              <a:alphaModFix/>
            </a:blip>
            <a:stretch>
              <a:fillRect/>
            </a:stretch>
          </p:blipFill>
          <p:spPr>
            <a:xfrm>
              <a:off x="419100" y="3524250"/>
              <a:ext cx="1009650" cy="1009650"/>
            </a:xfrm>
            <a:prstGeom prst="rect">
              <a:avLst/>
            </a:prstGeom>
            <a:noFill/>
            <a:ln>
              <a:noFill/>
            </a:ln>
          </p:spPr>
        </p:pic>
        <p:sp>
          <p:nvSpPr>
            <p:cNvPr id="706" name="Google Shape;706;p68"/>
            <p:cNvSpPr txBox="1"/>
            <p:nvPr/>
          </p:nvSpPr>
          <p:spPr>
            <a:xfrm>
              <a:off x="442875" y="45339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grpSp>
      <p:sp>
        <p:nvSpPr>
          <p:cNvPr id="707" name="Google Shape;707;p68"/>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ATTACKED BY MOB 💀</a:t>
            </a:r>
            <a:endParaRPr sz="2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69">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9"/>
          <p:cNvSpPr txBox="1"/>
          <p:nvPr>
            <p:ph idx="1" type="body"/>
          </p:nvPr>
        </p:nvSpPr>
        <p:spPr>
          <a:xfrm>
            <a:off x="5393300" y="1021000"/>
            <a:ext cx="3455400" cy="21873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000">
                <a:latin typeface="Didact Gothic"/>
                <a:ea typeface="Didact Gothic"/>
                <a:cs typeface="Didact Gothic"/>
                <a:sym typeface="Didact Gothic"/>
              </a:rPr>
              <a:t>You are shot in the chest by a police officer with actual bullets. The bullet is only 3cm from hitting your heart. No one offers you medical attention as you beg for help.</a:t>
            </a:r>
            <a:endParaRPr sz="2000">
              <a:latin typeface="Didact Gothic"/>
              <a:ea typeface="Didact Gothic"/>
              <a:cs typeface="Didact Gothic"/>
              <a:sym typeface="Didact Gothic"/>
            </a:endParaRPr>
          </a:p>
        </p:txBody>
      </p:sp>
      <p:pic>
        <p:nvPicPr>
          <p:cNvPr id="714" name="Google Shape;714;p69" title="Hong Kong Protester Shot by Police Officer (online-video-cutter.com).mp4">
            <a:hlinkClick r:id="rId4"/>
          </p:cNvPr>
          <p:cNvPicPr preferRelativeResize="0"/>
          <p:nvPr/>
        </p:nvPicPr>
        <p:blipFill>
          <a:blip r:embed="rId5">
            <a:alphaModFix/>
          </a:blip>
          <a:stretch>
            <a:fillRect/>
          </a:stretch>
        </p:blipFill>
        <p:spPr>
          <a:xfrm>
            <a:off x="482429" y="1078185"/>
            <a:ext cx="4477072" cy="2518349"/>
          </a:xfrm>
          <a:prstGeom prst="rect">
            <a:avLst/>
          </a:prstGeom>
          <a:noFill/>
          <a:ln>
            <a:noFill/>
          </a:ln>
        </p:spPr>
      </p:pic>
      <p:grpSp>
        <p:nvGrpSpPr>
          <p:cNvPr id="715" name="Google Shape;715;p69"/>
          <p:cNvGrpSpPr/>
          <p:nvPr/>
        </p:nvGrpSpPr>
        <p:grpSpPr>
          <a:xfrm>
            <a:off x="7534275" y="3371850"/>
            <a:ext cx="1009650" cy="1390650"/>
            <a:chOff x="419100" y="3524250"/>
            <a:chExt cx="1009650" cy="1390650"/>
          </a:xfrm>
        </p:grpSpPr>
        <p:pic>
          <p:nvPicPr>
            <p:cNvPr id="716" name="Google Shape;716;p69">
              <a:hlinkClick action="ppaction://hlinksldjump" r:id="rId6"/>
            </p:cNvPr>
            <p:cNvPicPr preferRelativeResize="0"/>
            <p:nvPr/>
          </p:nvPicPr>
          <p:blipFill>
            <a:blip r:embed="rId7">
              <a:alphaModFix/>
            </a:blip>
            <a:stretch>
              <a:fillRect/>
            </a:stretch>
          </p:blipFill>
          <p:spPr>
            <a:xfrm>
              <a:off x="419100" y="3524250"/>
              <a:ext cx="1009650" cy="1009650"/>
            </a:xfrm>
            <a:prstGeom prst="rect">
              <a:avLst/>
            </a:prstGeom>
            <a:noFill/>
            <a:ln>
              <a:noFill/>
            </a:ln>
          </p:spPr>
        </p:pic>
        <p:sp>
          <p:nvSpPr>
            <p:cNvPr id="717" name="Google Shape;717;p69"/>
            <p:cNvSpPr txBox="1"/>
            <p:nvPr/>
          </p:nvSpPr>
          <p:spPr>
            <a:xfrm>
              <a:off x="442875" y="4533900"/>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grpSp>
      <p:sp>
        <p:nvSpPr>
          <p:cNvPr id="718" name="Google Shape;718;p69"/>
          <p:cNvSpPr txBox="1"/>
          <p:nvPr/>
        </p:nvSpPr>
        <p:spPr>
          <a:xfrm>
            <a:off x="357075" y="348675"/>
            <a:ext cx="5978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 NEAR-FATAL GUNSHOT 💀</a:t>
            </a:r>
            <a:endParaRPr sz="2600"/>
          </a:p>
        </p:txBody>
      </p:sp>
      <p:sp>
        <p:nvSpPr>
          <p:cNvPr id="719" name="Google Shape;719;p69"/>
          <p:cNvSpPr txBox="1"/>
          <p:nvPr/>
        </p:nvSpPr>
        <p:spPr>
          <a:xfrm>
            <a:off x="357075" y="3651125"/>
            <a:ext cx="6773100" cy="11769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US" sz="2000">
                <a:solidFill>
                  <a:schemeClr val="lt1"/>
                </a:solidFill>
                <a:latin typeface="Didact Gothic"/>
                <a:ea typeface="Didact Gothic"/>
                <a:cs typeface="Didact Gothic"/>
                <a:sym typeface="Didact Gothic"/>
              </a:rPr>
              <a:t>Police frames you further by replacing your plastic water pipe with a metal rod. You also get charged with assaulting the police as you struggle in the intensive care unit.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0">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0"/>
          <p:cNvSpPr txBox="1"/>
          <p:nvPr>
            <p:ph idx="1" type="body"/>
          </p:nvPr>
        </p:nvSpPr>
        <p:spPr>
          <a:xfrm>
            <a:off x="291350" y="144150"/>
            <a:ext cx="8395500" cy="35751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b="1" lang="en-US" sz="2300">
                <a:latin typeface="Helvetica Neue"/>
                <a:ea typeface="Helvetica Neue"/>
                <a:cs typeface="Helvetica Neue"/>
                <a:sym typeface="Helvetica Neue"/>
              </a:rPr>
              <a:t>Your story is not over... </a:t>
            </a:r>
            <a:endParaRPr b="1" sz="2300">
              <a:latin typeface="Helvetica Neue"/>
              <a:ea typeface="Helvetica Neue"/>
              <a:cs typeface="Helvetica Neue"/>
              <a:sym typeface="Helvetica Neue"/>
            </a:endParaRPr>
          </a:p>
          <a:p>
            <a:pPr indent="0" lvl="0" marL="0" rtl="0" algn="l">
              <a:spcBef>
                <a:spcPts val="700"/>
              </a:spcBef>
              <a:spcAft>
                <a:spcPts val="0"/>
              </a:spcAft>
              <a:buNone/>
            </a:pPr>
            <a:r>
              <a:t/>
            </a:r>
            <a:endParaRPr b="1" sz="2300">
              <a:latin typeface="Helvetica Neue"/>
              <a:ea typeface="Helvetica Neue"/>
              <a:cs typeface="Helvetica Neue"/>
              <a:sym typeface="Helvetica Neue"/>
            </a:endParaRPr>
          </a:p>
          <a:p>
            <a:pPr indent="0" lvl="0" marL="0" rtl="0" algn="l">
              <a:spcBef>
                <a:spcPts val="700"/>
              </a:spcBef>
              <a:spcAft>
                <a:spcPts val="0"/>
              </a:spcAft>
              <a:buNone/>
            </a:pPr>
            <a:r>
              <a:rPr lang="en-US" sz="2000">
                <a:latin typeface="Didact Gothic"/>
                <a:ea typeface="Didact Gothic"/>
                <a:cs typeface="Didact Gothic"/>
                <a:sym typeface="Didact Gothic"/>
              </a:rPr>
              <a:t>Hong Kongers will continue to march the streets, and other victims will find courage to speak up for themselves and others. </a:t>
            </a:r>
            <a:endParaRPr sz="2000">
              <a:latin typeface="Didact Gothic"/>
              <a:ea typeface="Didact Gothic"/>
              <a:cs typeface="Didact Gothic"/>
              <a:sym typeface="Didact Gothic"/>
            </a:endParaRPr>
          </a:p>
          <a:p>
            <a:pPr indent="0" lvl="0" marL="0" rtl="0" algn="l">
              <a:spcBef>
                <a:spcPts val="700"/>
              </a:spcBef>
              <a:spcAft>
                <a:spcPts val="0"/>
              </a:spcAft>
              <a:buNone/>
            </a:pPr>
            <a:r>
              <a:rPr lang="en-US" sz="2000">
                <a:latin typeface="Didact Gothic"/>
                <a:ea typeface="Didact Gothic"/>
                <a:cs typeface="Didact Gothic"/>
                <a:sym typeface="Didact Gothic"/>
              </a:rPr>
              <a:t>The world supports you too!</a:t>
            </a:r>
            <a:endParaRPr sz="2000">
              <a:latin typeface="Didact Gothic"/>
              <a:ea typeface="Didact Gothic"/>
              <a:cs typeface="Didact Gothic"/>
              <a:sym typeface="Didact Gothic"/>
            </a:endParaRPr>
          </a:p>
          <a:p>
            <a:pPr indent="-355600" lvl="0" marL="457200" rtl="0" algn="l">
              <a:spcBef>
                <a:spcPts val="700"/>
              </a:spcBef>
              <a:spcAft>
                <a:spcPts val="0"/>
              </a:spcAft>
              <a:buSzPts val="2000"/>
              <a:buFont typeface="Didact Gothic"/>
              <a:buChar char="▪"/>
            </a:pPr>
            <a:r>
              <a:rPr lang="en-US" sz="2000">
                <a:latin typeface="Didact Gothic"/>
                <a:ea typeface="Didact Gothic"/>
                <a:cs typeface="Didact Gothic"/>
                <a:sym typeface="Didact Gothic"/>
              </a:rPr>
              <a:t>US House of Reps has unanimously pass the HK Human Rights and Democracy Act of 2019</a:t>
            </a:r>
            <a:endParaRPr sz="2000">
              <a:latin typeface="Didact Gothic"/>
              <a:ea typeface="Didact Gothic"/>
              <a:cs typeface="Didact Gothic"/>
              <a:sym typeface="Didact Gothic"/>
            </a:endParaRPr>
          </a:p>
          <a:p>
            <a:pPr indent="-355600" lvl="0" marL="457200" rtl="0" algn="l">
              <a:spcBef>
                <a:spcPts val="0"/>
              </a:spcBef>
              <a:spcAft>
                <a:spcPts val="0"/>
              </a:spcAft>
              <a:buSzPts val="2000"/>
              <a:buFont typeface="Didact Gothic"/>
              <a:buChar char="▪"/>
            </a:pPr>
            <a:r>
              <a:rPr lang="en-US" sz="2000">
                <a:latin typeface="Didact Gothic"/>
                <a:ea typeface="Didact Gothic"/>
                <a:cs typeface="Didact Gothic"/>
                <a:sym typeface="Didact Gothic"/>
              </a:rPr>
              <a:t>Amnesty International has condemned HK Police Force’s use of excessive </a:t>
            </a:r>
            <a:r>
              <a:rPr lang="en-US" sz="2000">
                <a:latin typeface="Didact Gothic"/>
                <a:ea typeface="Didact Gothic"/>
                <a:cs typeface="Didact Gothic"/>
                <a:sym typeface="Didact Gothic"/>
              </a:rPr>
              <a:t>violence</a:t>
            </a:r>
            <a:endParaRPr sz="2000">
              <a:latin typeface="Didact Gothic"/>
              <a:ea typeface="Didact Gothic"/>
              <a:cs typeface="Didact Gothic"/>
              <a:sym typeface="Didact Gothic"/>
            </a:endParaRPr>
          </a:p>
          <a:p>
            <a:pPr indent="-355600" lvl="0" marL="457200" rtl="0" algn="l">
              <a:spcBef>
                <a:spcPts val="0"/>
              </a:spcBef>
              <a:spcAft>
                <a:spcPts val="0"/>
              </a:spcAft>
              <a:buSzPts val="2000"/>
              <a:buFont typeface="Didact Gothic"/>
              <a:buChar char="▪"/>
            </a:pPr>
            <a:r>
              <a:rPr lang="en-US" sz="2000">
                <a:latin typeface="Didact Gothic"/>
                <a:ea typeface="Didact Gothic"/>
                <a:cs typeface="Didact Gothic"/>
                <a:sym typeface="Didact Gothic"/>
              </a:rPr>
              <a:t>Norwegian PM has nominated HKers for the Nobel Peace prize</a:t>
            </a:r>
            <a:endParaRPr sz="2000">
              <a:latin typeface="Didact Gothic"/>
              <a:ea typeface="Didact Gothic"/>
              <a:cs typeface="Didact Gothic"/>
              <a:sym typeface="Didact Gothic"/>
            </a:endParaRPr>
          </a:p>
          <a:p>
            <a:pPr indent="-355600" lvl="0" marL="457200" rtl="0" algn="l">
              <a:spcBef>
                <a:spcPts val="0"/>
              </a:spcBef>
              <a:spcAft>
                <a:spcPts val="0"/>
              </a:spcAft>
              <a:buSzPts val="2000"/>
              <a:buFont typeface="Didact Gothic"/>
              <a:buChar char="▪"/>
            </a:pPr>
            <a:r>
              <a:rPr lang="en-US" sz="2000">
                <a:latin typeface="Didact Gothic"/>
                <a:ea typeface="Didact Gothic"/>
                <a:cs typeface="Didact Gothic"/>
                <a:sym typeface="Didact Gothic"/>
              </a:rPr>
              <a:t>Tons of support from online, NBA fans, gamers...</a:t>
            </a:r>
            <a:endParaRPr sz="2000">
              <a:latin typeface="Didact Gothic"/>
              <a:ea typeface="Didact Gothic"/>
              <a:cs typeface="Didact Gothic"/>
              <a:sym typeface="Didact Gothic"/>
            </a:endParaRPr>
          </a:p>
          <a:p>
            <a:pPr indent="0" lvl="0" marL="0" rtl="0" algn="l">
              <a:spcBef>
                <a:spcPts val="700"/>
              </a:spcBef>
              <a:spcAft>
                <a:spcPts val="0"/>
              </a:spcAft>
              <a:buNone/>
            </a:pPr>
            <a:r>
              <a:t/>
            </a:r>
            <a:endParaRPr sz="2000">
              <a:latin typeface="Didact Gothic"/>
              <a:ea typeface="Didact Gothic"/>
              <a:cs typeface="Didact Gothic"/>
              <a:sym typeface="Didact Gothic"/>
            </a:endParaRPr>
          </a:p>
          <a:p>
            <a:pPr indent="0" lvl="0" marL="0" rtl="0" algn="l">
              <a:spcBef>
                <a:spcPts val="700"/>
              </a:spcBef>
              <a:spcAft>
                <a:spcPts val="0"/>
              </a:spcAft>
              <a:buNone/>
            </a:pPr>
            <a:r>
              <a:rPr b="1" lang="en-US" sz="2300">
                <a:latin typeface="Helvetica Neue"/>
                <a:ea typeface="Helvetica Neue"/>
                <a:cs typeface="Helvetica Neue"/>
                <a:sym typeface="Helvetica Neue"/>
              </a:rPr>
              <a:t>...and you are not alone!</a:t>
            </a:r>
            <a:endParaRPr sz="2000">
              <a:latin typeface="Didact Gothic"/>
              <a:ea typeface="Didact Gothic"/>
              <a:cs typeface="Didact Gothic"/>
              <a:sym typeface="Didact Gothic"/>
            </a:endParaRPr>
          </a:p>
        </p:txBody>
      </p:sp>
      <p:pic>
        <p:nvPicPr>
          <p:cNvPr id="726" name="Google Shape;726;p70">
            <a:hlinkClick action="ppaction://hlinksldjump" r:id="rId4"/>
          </p:cNvPr>
          <p:cNvPicPr preferRelativeResize="0"/>
          <p:nvPr/>
        </p:nvPicPr>
        <p:blipFill>
          <a:blip r:embed="rId5">
            <a:alphaModFix/>
          </a:blip>
          <a:stretch>
            <a:fillRect/>
          </a:stretch>
        </p:blipFill>
        <p:spPr>
          <a:xfrm>
            <a:off x="7663975" y="3575300"/>
            <a:ext cx="1255850" cy="1255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71">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2" name="Google Shape;732;p71"/>
          <p:cNvPicPr preferRelativeResize="0"/>
          <p:nvPr/>
        </p:nvPicPr>
        <p:blipFill>
          <a:blip r:embed="rId4">
            <a:alphaModFix/>
          </a:blip>
          <a:stretch>
            <a:fillRect/>
          </a:stretch>
        </p:blipFill>
        <p:spPr>
          <a:xfrm>
            <a:off x="338240" y="0"/>
            <a:ext cx="4020871" cy="5143501"/>
          </a:xfrm>
          <a:prstGeom prst="rect">
            <a:avLst/>
          </a:prstGeom>
          <a:noFill/>
          <a:ln>
            <a:noFill/>
          </a:ln>
        </p:spPr>
      </p:pic>
      <p:sp>
        <p:nvSpPr>
          <p:cNvPr id="733" name="Google Shape;733;p71"/>
          <p:cNvSpPr/>
          <p:nvPr/>
        </p:nvSpPr>
        <p:spPr>
          <a:xfrm>
            <a:off x="4776000" y="56100"/>
            <a:ext cx="4155000" cy="5031300"/>
          </a:xfrm>
          <a:prstGeom prst="wedgeRoundRectCallout">
            <a:avLst>
              <a:gd fmla="val -61329" name="adj1"/>
              <a:gd fmla="val 40513" name="adj2"/>
              <a:gd fmla="val 0" name="adj3"/>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Vollkorn"/>
              <a:ea typeface="Vollkorn"/>
              <a:cs typeface="Vollkorn"/>
              <a:sym typeface="Vollkorn"/>
            </a:endParaRPr>
          </a:p>
          <a:p>
            <a:pPr indent="0" lvl="0" marL="0" rtl="0" algn="l">
              <a:spcBef>
                <a:spcPts val="0"/>
              </a:spcBef>
              <a:spcAft>
                <a:spcPts val="0"/>
              </a:spcAft>
              <a:buNone/>
            </a:pPr>
            <a:r>
              <a:t/>
            </a:r>
            <a:endParaRPr sz="1600">
              <a:latin typeface="Vollkorn"/>
              <a:ea typeface="Vollkorn"/>
              <a:cs typeface="Vollkorn"/>
              <a:sym typeface="Vollkorn"/>
            </a:endParaRPr>
          </a:p>
          <a:p>
            <a:pPr indent="0" lvl="0" marL="0" rtl="0" algn="l">
              <a:spcBef>
                <a:spcPts val="0"/>
              </a:spcBef>
              <a:spcAft>
                <a:spcPts val="0"/>
              </a:spcAft>
              <a:buNone/>
            </a:pPr>
            <a:r>
              <a:rPr lang="en-US" sz="1600">
                <a:latin typeface="Vollkorn"/>
                <a:ea typeface="Vollkorn"/>
                <a:cs typeface="Vollkorn"/>
                <a:sym typeface="Vollkorn"/>
              </a:rPr>
              <a:t>A Note to the Player: </a:t>
            </a:r>
            <a:br>
              <a:rPr lang="en-US" sz="1600">
                <a:latin typeface="Vollkorn"/>
                <a:ea typeface="Vollkorn"/>
                <a:cs typeface="Vollkorn"/>
                <a:sym typeface="Vollkorn"/>
              </a:rPr>
            </a:br>
            <a:endParaRPr sz="1600">
              <a:latin typeface="Vollkorn"/>
              <a:ea typeface="Vollkorn"/>
              <a:cs typeface="Vollkorn"/>
              <a:sym typeface="Vollkorn"/>
            </a:endParaRPr>
          </a:p>
          <a:p>
            <a:pPr indent="0" lvl="0" marL="0" rtl="0" algn="l">
              <a:spcBef>
                <a:spcPts val="0"/>
              </a:spcBef>
              <a:spcAft>
                <a:spcPts val="0"/>
              </a:spcAft>
              <a:buNone/>
            </a:pPr>
            <a:r>
              <a:rPr lang="en-US" sz="1600">
                <a:latin typeface="Vollkorn"/>
                <a:ea typeface="Vollkorn"/>
                <a:cs typeface="Vollkorn"/>
                <a:sym typeface="Vollkorn"/>
              </a:rPr>
              <a:t>Many Hong Kongers long for the day democracy and justice are finally attained, and they can reunite</a:t>
            </a:r>
            <a:r>
              <a:rPr lang="en-US" sz="1600">
                <a:latin typeface="Vollkorn"/>
                <a:ea typeface="Vollkorn"/>
                <a:cs typeface="Vollkorn"/>
                <a:sym typeface="Vollkorn"/>
              </a:rPr>
              <a:t> with fellow protestors, </a:t>
            </a:r>
            <a:r>
              <a:rPr i="1" lang="en-US" sz="1600">
                <a:latin typeface="Vollkorn"/>
                <a:ea typeface="Vollkorn"/>
                <a:cs typeface="Vollkorn"/>
                <a:sym typeface="Vollkorn"/>
              </a:rPr>
              <a:t>unmasked</a:t>
            </a:r>
            <a:r>
              <a:rPr lang="en-US" sz="1600">
                <a:latin typeface="Vollkorn"/>
                <a:ea typeface="Vollkorn"/>
                <a:cs typeface="Vollkorn"/>
                <a:sym typeface="Vollkorn"/>
              </a:rPr>
              <a:t>. </a:t>
            </a:r>
            <a:endParaRPr sz="1600">
              <a:latin typeface="Vollkorn"/>
              <a:ea typeface="Vollkorn"/>
              <a:cs typeface="Vollkorn"/>
              <a:sym typeface="Vollkorn"/>
            </a:endParaRPr>
          </a:p>
          <a:p>
            <a:pPr indent="0" lvl="0" marL="0" rtl="0" algn="l">
              <a:spcBef>
                <a:spcPts val="0"/>
              </a:spcBef>
              <a:spcAft>
                <a:spcPts val="0"/>
              </a:spcAft>
              <a:buNone/>
            </a:pPr>
            <a:r>
              <a:t/>
            </a:r>
            <a:endParaRPr sz="1000">
              <a:latin typeface="Vollkorn"/>
              <a:ea typeface="Vollkorn"/>
              <a:cs typeface="Vollkorn"/>
              <a:sym typeface="Vollkorn"/>
            </a:endParaRPr>
          </a:p>
          <a:p>
            <a:pPr indent="0" lvl="0" marL="0" rtl="0" algn="l">
              <a:spcBef>
                <a:spcPts val="0"/>
              </a:spcBef>
              <a:spcAft>
                <a:spcPts val="0"/>
              </a:spcAft>
              <a:buNone/>
            </a:pPr>
            <a:r>
              <a:rPr lang="en-US" sz="1600">
                <a:latin typeface="Vollkorn"/>
                <a:ea typeface="Vollkorn"/>
                <a:cs typeface="Vollkorn"/>
                <a:sym typeface="Vollkorn"/>
              </a:rPr>
              <a:t>This dream is what drives many onto the streets again and again. It is what drives donations, volunteer medics and carpools, and efforts to garner international support overseas. </a:t>
            </a:r>
            <a:endParaRPr sz="1600">
              <a:latin typeface="Vollkorn"/>
              <a:ea typeface="Vollkorn"/>
              <a:cs typeface="Vollkorn"/>
              <a:sym typeface="Vollkorn"/>
            </a:endParaRPr>
          </a:p>
          <a:p>
            <a:pPr indent="0" lvl="0" marL="0" rtl="0" algn="l">
              <a:spcBef>
                <a:spcPts val="0"/>
              </a:spcBef>
              <a:spcAft>
                <a:spcPts val="0"/>
              </a:spcAft>
              <a:buNone/>
            </a:pPr>
            <a:r>
              <a:t/>
            </a:r>
            <a:endParaRPr sz="1000">
              <a:latin typeface="Vollkorn"/>
              <a:ea typeface="Vollkorn"/>
              <a:cs typeface="Vollkorn"/>
              <a:sym typeface="Vollkorn"/>
            </a:endParaRPr>
          </a:p>
          <a:p>
            <a:pPr indent="0" lvl="0" marL="0" rtl="0" algn="l">
              <a:spcBef>
                <a:spcPts val="0"/>
              </a:spcBef>
              <a:spcAft>
                <a:spcPts val="0"/>
              </a:spcAft>
              <a:buNone/>
            </a:pPr>
            <a:r>
              <a:rPr b="1" lang="en-US" sz="1600">
                <a:latin typeface="Vollkorn"/>
                <a:ea typeface="Vollkorn"/>
                <a:cs typeface="Vollkorn"/>
                <a:sym typeface="Vollkorn"/>
              </a:rPr>
              <a:t>Will you stand with them as they chase this dream?</a:t>
            </a:r>
            <a:endParaRPr b="1" sz="1600">
              <a:latin typeface="Vollkorn"/>
              <a:ea typeface="Vollkorn"/>
              <a:cs typeface="Vollkorn"/>
              <a:sym typeface="Vollkorn"/>
            </a:endParaRPr>
          </a:p>
          <a:p>
            <a:pPr indent="0" lvl="0" marL="0" rtl="0" algn="l">
              <a:spcBef>
                <a:spcPts val="0"/>
              </a:spcBef>
              <a:spcAft>
                <a:spcPts val="0"/>
              </a:spcAft>
              <a:buNone/>
            </a:pPr>
            <a:r>
              <a:t/>
            </a:r>
            <a:endParaRPr sz="1600">
              <a:latin typeface="Vollkorn"/>
              <a:ea typeface="Vollkorn"/>
              <a:cs typeface="Vollkorn"/>
              <a:sym typeface="Vollkorn"/>
            </a:endParaRPr>
          </a:p>
          <a:p>
            <a:pPr indent="0" lvl="0" marL="0" rtl="0" algn="r">
              <a:spcBef>
                <a:spcPts val="0"/>
              </a:spcBef>
              <a:spcAft>
                <a:spcPts val="0"/>
              </a:spcAft>
              <a:buClr>
                <a:schemeClr val="dk1"/>
              </a:buClr>
              <a:buSzPts val="1100"/>
              <a:buFont typeface="Arial"/>
              <a:buNone/>
            </a:pPr>
            <a:r>
              <a:rPr lang="en-US" sz="1800">
                <a:solidFill>
                  <a:schemeClr val="dk1"/>
                </a:solidFill>
                <a:latin typeface="Patrick Hand SC"/>
                <a:ea typeface="Patrick Hand SC"/>
                <a:cs typeface="Patrick Hand SC"/>
                <a:sym typeface="Patrick Hand SC"/>
              </a:rPr>
              <a:t>“You may say I’m a dreamer</a:t>
            </a:r>
            <a:endParaRPr sz="1800">
              <a:solidFill>
                <a:schemeClr val="dk1"/>
              </a:solidFill>
              <a:latin typeface="Patrick Hand SC"/>
              <a:ea typeface="Patrick Hand SC"/>
              <a:cs typeface="Patrick Hand SC"/>
              <a:sym typeface="Patrick Hand SC"/>
            </a:endParaRPr>
          </a:p>
          <a:p>
            <a:pPr indent="0" lvl="0" marL="0" rtl="0" algn="r">
              <a:spcBef>
                <a:spcPts val="0"/>
              </a:spcBef>
              <a:spcAft>
                <a:spcPts val="0"/>
              </a:spcAft>
              <a:buClr>
                <a:schemeClr val="dk1"/>
              </a:buClr>
              <a:buSzPts val="1100"/>
              <a:buFont typeface="Arial"/>
              <a:buNone/>
            </a:pPr>
            <a:r>
              <a:rPr lang="en-US" sz="1800">
                <a:solidFill>
                  <a:schemeClr val="dk1"/>
                </a:solidFill>
                <a:latin typeface="Patrick Hand SC"/>
                <a:ea typeface="Patrick Hand SC"/>
                <a:cs typeface="Patrick Hand SC"/>
                <a:sym typeface="Patrick Hand SC"/>
              </a:rPr>
              <a:t>But I’m not the only one</a:t>
            </a:r>
            <a:endParaRPr sz="1800">
              <a:solidFill>
                <a:schemeClr val="dk1"/>
              </a:solidFill>
              <a:latin typeface="Patrick Hand SC"/>
              <a:ea typeface="Patrick Hand SC"/>
              <a:cs typeface="Patrick Hand SC"/>
              <a:sym typeface="Patrick Hand SC"/>
            </a:endParaRPr>
          </a:p>
          <a:p>
            <a:pPr indent="0" lvl="0" marL="0" rtl="0" algn="r">
              <a:spcBef>
                <a:spcPts val="0"/>
              </a:spcBef>
              <a:spcAft>
                <a:spcPts val="0"/>
              </a:spcAft>
              <a:buClr>
                <a:schemeClr val="dk1"/>
              </a:buClr>
              <a:buSzPts val="1100"/>
              <a:buFont typeface="Arial"/>
              <a:buNone/>
            </a:pPr>
            <a:r>
              <a:rPr lang="en-US" sz="1800">
                <a:solidFill>
                  <a:schemeClr val="dk1"/>
                </a:solidFill>
                <a:latin typeface="Patrick Hand SC"/>
                <a:ea typeface="Patrick Hand SC"/>
                <a:cs typeface="Patrick Hand SC"/>
                <a:sym typeface="Patrick Hand SC"/>
              </a:rPr>
              <a:t>I hope someday you’ll join us</a:t>
            </a:r>
            <a:endParaRPr sz="1800">
              <a:solidFill>
                <a:schemeClr val="dk1"/>
              </a:solidFill>
              <a:latin typeface="Patrick Hand SC"/>
              <a:ea typeface="Patrick Hand SC"/>
              <a:cs typeface="Patrick Hand SC"/>
              <a:sym typeface="Patrick Hand SC"/>
            </a:endParaRPr>
          </a:p>
          <a:p>
            <a:pPr indent="0" lvl="0" marL="0" rtl="0" algn="r">
              <a:spcBef>
                <a:spcPts val="0"/>
              </a:spcBef>
              <a:spcAft>
                <a:spcPts val="0"/>
              </a:spcAft>
              <a:buClr>
                <a:schemeClr val="dk1"/>
              </a:buClr>
              <a:buSzPts val="1100"/>
              <a:buFont typeface="Arial"/>
              <a:buNone/>
            </a:pPr>
            <a:r>
              <a:rPr lang="en-US" sz="1800">
                <a:solidFill>
                  <a:schemeClr val="dk1"/>
                </a:solidFill>
                <a:latin typeface="Patrick Hand SC"/>
                <a:ea typeface="Patrick Hand SC"/>
                <a:cs typeface="Patrick Hand SC"/>
                <a:sym typeface="Patrick Hand SC"/>
              </a:rPr>
              <a:t>And the world will live as one.”</a:t>
            </a:r>
            <a:br>
              <a:rPr lang="en-US" sz="1800">
                <a:solidFill>
                  <a:schemeClr val="dk1"/>
                </a:solidFill>
                <a:latin typeface="Patrick Hand SC"/>
                <a:ea typeface="Patrick Hand SC"/>
                <a:cs typeface="Patrick Hand SC"/>
                <a:sym typeface="Patrick Hand SC"/>
              </a:rPr>
            </a:br>
            <a:br>
              <a:rPr lang="en-US" sz="1800">
                <a:solidFill>
                  <a:schemeClr val="dk1"/>
                </a:solidFill>
                <a:latin typeface="Patrick Hand SC"/>
                <a:ea typeface="Patrick Hand SC"/>
                <a:cs typeface="Patrick Hand SC"/>
                <a:sym typeface="Patrick Hand SC"/>
              </a:rPr>
            </a:br>
            <a:r>
              <a:rPr lang="en-US">
                <a:solidFill>
                  <a:schemeClr val="dk1"/>
                </a:solidFill>
                <a:latin typeface="Shadows Into Light"/>
                <a:ea typeface="Shadows Into Light"/>
                <a:cs typeface="Shadows Into Light"/>
                <a:sym typeface="Shadows Into Light"/>
              </a:rPr>
              <a:t> </a:t>
            </a:r>
            <a:endParaRPr>
              <a:latin typeface="Vollkorn"/>
              <a:ea typeface="Vollkorn"/>
              <a:cs typeface="Vollkorn"/>
              <a:sym typeface="Vollkor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8">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txBox="1"/>
          <p:nvPr>
            <p:ph idx="1" type="body"/>
          </p:nvPr>
        </p:nvSpPr>
        <p:spPr>
          <a:xfrm>
            <a:off x="72550" y="748275"/>
            <a:ext cx="8280900" cy="1101300"/>
          </a:xfrm>
          <a:prstGeom prst="rect">
            <a:avLst/>
          </a:prstGeom>
          <a:noFill/>
          <a:ln>
            <a:noFill/>
          </a:ln>
        </p:spPr>
        <p:txBody>
          <a:bodyPr anchorCtr="0" anchor="t" bIns="45700" lIns="91425" spcFirstLastPara="1" rIns="91425" wrap="square" tIns="45700">
            <a:noAutofit/>
          </a:bodyPr>
          <a:lstStyle/>
          <a:p>
            <a:pPr indent="-11430" lvl="0" marL="411480" rtl="0" algn="l">
              <a:spcBef>
                <a:spcPts val="700"/>
              </a:spcBef>
              <a:spcAft>
                <a:spcPts val="0"/>
              </a:spcAft>
              <a:buSzPts val="2636"/>
              <a:buNone/>
            </a:pPr>
            <a:r>
              <a:rPr lang="en-US" sz="2000">
                <a:latin typeface="Didact Gothic"/>
                <a:ea typeface="Didact Gothic"/>
                <a:cs typeface="Didact Gothic"/>
                <a:sym typeface="Didact Gothic"/>
              </a:rPr>
              <a:t>While chomping down on a Big Mac, your eyes start tearing up, your throat stings and you start coughing. But that wasn’t the hot sauce...</a:t>
            </a:r>
            <a:endParaRPr sz="2000">
              <a:latin typeface="Didact Gothic"/>
              <a:ea typeface="Didact Gothic"/>
              <a:cs typeface="Didact Gothic"/>
              <a:sym typeface="Didact Gothic"/>
            </a:endParaRPr>
          </a:p>
        </p:txBody>
      </p:sp>
      <p:pic>
        <p:nvPicPr>
          <p:cNvPr id="189" name="Google Shape;189;p18" title="WLF 2.1 射催淚煙飄近麥當勞 救護員及記者們幫市民清理眼睛 (online-video-cutter.com).mp4">
            <a:hlinkClick r:id="rId4"/>
          </p:cNvPr>
          <p:cNvPicPr preferRelativeResize="0"/>
          <p:nvPr/>
        </p:nvPicPr>
        <p:blipFill>
          <a:blip r:embed="rId5">
            <a:alphaModFix/>
          </a:blip>
          <a:stretch>
            <a:fillRect/>
          </a:stretch>
        </p:blipFill>
        <p:spPr>
          <a:xfrm>
            <a:off x="385675" y="1753775"/>
            <a:ext cx="4317074" cy="3237807"/>
          </a:xfrm>
          <a:prstGeom prst="rect">
            <a:avLst/>
          </a:prstGeom>
          <a:noFill/>
          <a:ln>
            <a:noFill/>
          </a:ln>
        </p:spPr>
      </p:pic>
      <p:pic>
        <p:nvPicPr>
          <p:cNvPr id="190" name="Google Shape;190;p18">
            <a:hlinkClick action="ppaction://hlinksldjump" r:id="rId6"/>
          </p:cNvPr>
          <p:cNvPicPr preferRelativeResize="0"/>
          <p:nvPr/>
        </p:nvPicPr>
        <p:blipFill>
          <a:blip r:embed="rId7">
            <a:alphaModFix/>
          </a:blip>
          <a:stretch>
            <a:fillRect/>
          </a:stretch>
        </p:blipFill>
        <p:spPr>
          <a:xfrm>
            <a:off x="7828950" y="3575300"/>
            <a:ext cx="1255850" cy="1255850"/>
          </a:xfrm>
          <a:prstGeom prst="rect">
            <a:avLst/>
          </a:prstGeom>
          <a:noFill/>
          <a:ln>
            <a:noFill/>
          </a:ln>
        </p:spPr>
      </p:pic>
      <p:sp>
        <p:nvSpPr>
          <p:cNvPr id="191" name="Google Shape;191;p18"/>
          <p:cNvSpPr txBox="1"/>
          <p:nvPr/>
        </p:nvSpPr>
        <p:spPr>
          <a:xfrm>
            <a:off x="5867400" y="4355350"/>
            <a:ext cx="18573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000">
                <a:solidFill>
                  <a:schemeClr val="lt1"/>
                </a:solidFill>
                <a:latin typeface="Helvetica Neue"/>
                <a:ea typeface="Helvetica Neue"/>
                <a:cs typeface="Helvetica Neue"/>
                <a:sym typeface="Helvetica Neue"/>
              </a:rPr>
              <a:t>What’s next?</a:t>
            </a:r>
            <a:endParaRPr sz="2000"/>
          </a:p>
        </p:txBody>
      </p:sp>
      <p:sp>
        <p:nvSpPr>
          <p:cNvPr id="192" name="Google Shape;192;p18"/>
          <p:cNvSpPr txBox="1"/>
          <p:nvPr/>
        </p:nvSpPr>
        <p:spPr>
          <a:xfrm>
            <a:off x="4762500" y="1593025"/>
            <a:ext cx="3938400" cy="1908000"/>
          </a:xfrm>
          <a:prstGeom prst="rect">
            <a:avLst/>
          </a:prstGeom>
          <a:noFill/>
          <a:ln>
            <a:noFill/>
          </a:ln>
        </p:spPr>
        <p:txBody>
          <a:bodyPr anchorCtr="0" anchor="t" bIns="91425" lIns="91425" spcFirstLastPara="1" rIns="91425" wrap="square" tIns="91425">
            <a:noAutofit/>
          </a:bodyPr>
          <a:lstStyle/>
          <a:p>
            <a:pPr indent="-11430" lvl="0" marL="411480" rtl="0" algn="l">
              <a:spcBef>
                <a:spcPts val="700"/>
              </a:spcBef>
              <a:spcAft>
                <a:spcPts val="0"/>
              </a:spcAft>
              <a:buNone/>
            </a:pPr>
            <a:r>
              <a:rPr lang="en-US" sz="2000">
                <a:solidFill>
                  <a:schemeClr val="lt1"/>
                </a:solidFill>
                <a:latin typeface="Didact Gothic"/>
                <a:ea typeface="Didact Gothic"/>
                <a:cs typeface="Didact Gothic"/>
                <a:sym typeface="Didact Gothic"/>
              </a:rPr>
              <a:t>It’s the police’s tear gas leaking in through the AC system! Luckily, first aiders are around to help you deal with the discomfort.  All the food in the restaurant has to be scrapped due to tear gas exposure.</a:t>
            </a:r>
            <a:endParaRPr sz="2000">
              <a:solidFill>
                <a:schemeClr val="lt1"/>
              </a:solidFill>
              <a:latin typeface="Didact Gothic"/>
              <a:ea typeface="Didact Gothic"/>
              <a:cs typeface="Didact Gothic"/>
              <a:sym typeface="Didact Gothic"/>
            </a:endParaRPr>
          </a:p>
        </p:txBody>
      </p:sp>
      <p:sp>
        <p:nvSpPr>
          <p:cNvPr id="193" name="Google Shape;193;p18"/>
          <p:cNvSpPr txBox="1"/>
          <p:nvPr/>
        </p:nvSpPr>
        <p:spPr>
          <a:xfrm>
            <a:off x="357075" y="348675"/>
            <a:ext cx="41100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600">
                <a:solidFill>
                  <a:schemeClr val="lt1"/>
                </a:solidFill>
                <a:latin typeface="Helvetica Neue"/>
                <a:ea typeface="Helvetica Neue"/>
                <a:cs typeface="Helvetica Neue"/>
                <a:sym typeface="Helvetica Neue"/>
              </a:rPr>
              <a:t>😓</a:t>
            </a:r>
            <a:r>
              <a:rPr b="1" lang="en-US" sz="2600">
                <a:solidFill>
                  <a:schemeClr val="lt1"/>
                </a:solidFill>
                <a:latin typeface="Helvetica Neue"/>
                <a:ea typeface="Helvetica Neue"/>
                <a:cs typeface="Helvetica Neue"/>
                <a:sym typeface="Helvetica Neue"/>
              </a:rPr>
              <a:t> TEAR GASSED 😓</a:t>
            </a:r>
            <a:endParaRPr sz="2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72">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 name="Google Shape;739;p72">
            <a:hlinkClick action="ppaction://hlinksldjump" r:id="rId4"/>
          </p:cNvPr>
          <p:cNvPicPr preferRelativeResize="0"/>
          <p:nvPr/>
        </p:nvPicPr>
        <p:blipFill>
          <a:blip r:embed="rId5">
            <a:alphaModFix/>
          </a:blip>
          <a:stretch>
            <a:fillRect/>
          </a:stretch>
        </p:blipFill>
        <p:spPr>
          <a:xfrm>
            <a:off x="7425050" y="3236325"/>
            <a:ext cx="1009650" cy="1009650"/>
          </a:xfrm>
          <a:prstGeom prst="rect">
            <a:avLst/>
          </a:prstGeom>
          <a:noFill/>
          <a:ln>
            <a:noFill/>
          </a:ln>
        </p:spPr>
      </p:pic>
      <p:sp>
        <p:nvSpPr>
          <p:cNvPr id="740" name="Google Shape;740;p72"/>
          <p:cNvSpPr txBox="1"/>
          <p:nvPr/>
        </p:nvSpPr>
        <p:spPr>
          <a:xfrm>
            <a:off x="7448825" y="4245975"/>
            <a:ext cx="9621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500">
                <a:solidFill>
                  <a:srgbClr val="F1C232"/>
                </a:solidFill>
                <a:latin typeface="Impact"/>
                <a:ea typeface="Impact"/>
                <a:cs typeface="Impact"/>
                <a:sym typeface="Impact"/>
              </a:rPr>
              <a:t>Return to START</a:t>
            </a:r>
            <a:endParaRPr sz="1500">
              <a:solidFill>
                <a:srgbClr val="F1C232"/>
              </a:solidFill>
              <a:latin typeface="Impact"/>
              <a:ea typeface="Impact"/>
              <a:cs typeface="Impact"/>
              <a:sym typeface="Impact"/>
            </a:endParaRPr>
          </a:p>
        </p:txBody>
      </p:sp>
      <p:pic>
        <p:nvPicPr>
          <p:cNvPr id="741" name="Google Shape;741;p72"/>
          <p:cNvPicPr preferRelativeResize="0"/>
          <p:nvPr/>
        </p:nvPicPr>
        <p:blipFill rotWithShape="1">
          <a:blip r:embed="rId6">
            <a:alphaModFix/>
          </a:blip>
          <a:srcRect b="5979" l="0" r="0" t="0"/>
          <a:stretch/>
        </p:blipFill>
        <p:spPr>
          <a:xfrm>
            <a:off x="0" y="2176025"/>
            <a:ext cx="6963150" cy="3020500"/>
          </a:xfrm>
          <a:prstGeom prst="rect">
            <a:avLst/>
          </a:prstGeom>
          <a:noFill/>
          <a:ln>
            <a:noFill/>
          </a:ln>
        </p:spPr>
      </p:pic>
      <p:sp>
        <p:nvSpPr>
          <p:cNvPr id="742" name="Google Shape;742;p72"/>
          <p:cNvSpPr/>
          <p:nvPr/>
        </p:nvSpPr>
        <p:spPr>
          <a:xfrm>
            <a:off x="3822875" y="188650"/>
            <a:ext cx="4289700" cy="2273700"/>
          </a:xfrm>
          <a:prstGeom prst="wedgeEllipseCallout">
            <a:avLst>
              <a:gd fmla="val -43519" name="adj1"/>
              <a:gd fmla="val 53231"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5000">
                <a:latin typeface="Patrick Hand SC"/>
                <a:ea typeface="Patrick Hand SC"/>
                <a:cs typeface="Patrick Hand SC"/>
                <a:sym typeface="Patrick Hand SC"/>
              </a:rPr>
              <a:t>Thank you </a:t>
            </a:r>
            <a:br>
              <a:rPr lang="en-US" sz="5000">
                <a:latin typeface="Patrick Hand SC"/>
                <a:ea typeface="Patrick Hand SC"/>
                <a:cs typeface="Patrick Hand SC"/>
                <a:sym typeface="Patrick Hand SC"/>
              </a:rPr>
            </a:br>
            <a:r>
              <a:rPr lang="en-US" sz="5000">
                <a:latin typeface="Patrick Hand SC"/>
                <a:ea typeface="Patrick Hand SC"/>
                <a:cs typeface="Patrick Hand SC"/>
                <a:sym typeface="Patrick Hand SC"/>
              </a:rPr>
              <a:t>for playing! </a:t>
            </a:r>
            <a:endParaRPr sz="5000">
              <a:latin typeface="Patrick Hand SC"/>
              <a:ea typeface="Patrick Hand SC"/>
              <a:cs typeface="Patrick Hand SC"/>
              <a:sym typeface="Patrick Hand S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9">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txBox="1"/>
          <p:nvPr>
            <p:ph idx="1" type="body"/>
          </p:nvPr>
        </p:nvSpPr>
        <p:spPr>
          <a:xfrm>
            <a:off x="504825" y="962575"/>
            <a:ext cx="7905900" cy="961500"/>
          </a:xfrm>
          <a:prstGeom prst="rect">
            <a:avLst/>
          </a:prstGeom>
          <a:noFill/>
          <a:ln>
            <a:noFill/>
          </a:ln>
        </p:spPr>
        <p:txBody>
          <a:bodyPr anchorCtr="0" anchor="t" bIns="45700" lIns="91425" spcFirstLastPara="1" rIns="91425" wrap="square" tIns="45700">
            <a:noAutofit/>
          </a:bodyPr>
          <a:lstStyle/>
          <a:p>
            <a:pPr indent="-9525" lvl="0" marL="0" rtl="0" algn="l">
              <a:lnSpc>
                <a:spcPct val="80000"/>
              </a:lnSpc>
              <a:spcBef>
                <a:spcPts val="700"/>
              </a:spcBef>
              <a:spcAft>
                <a:spcPts val="0"/>
              </a:spcAft>
              <a:buSzPts val="1781"/>
              <a:buNone/>
            </a:pPr>
            <a:r>
              <a:rPr lang="en-US" sz="2000">
                <a:latin typeface="Didact Gothic"/>
                <a:ea typeface="Didact Gothic"/>
                <a:cs typeface="Didact Gothic"/>
                <a:sym typeface="Didact Gothic"/>
              </a:rPr>
              <a:t>You decide to browse for a bit in the mall after your overpriced meal. You panic when crowds of protestors and ordinary shoppers start running in your direction. </a:t>
            </a:r>
            <a:endParaRPr sz="2000">
              <a:latin typeface="Didact Gothic"/>
              <a:ea typeface="Didact Gothic"/>
              <a:cs typeface="Didact Gothic"/>
              <a:sym typeface="Didact Gothic"/>
            </a:endParaRPr>
          </a:p>
        </p:txBody>
      </p:sp>
      <p:pic>
        <p:nvPicPr>
          <p:cNvPr id="200" name="Google Shape;200;p19" title="Hong Kong protesters and police clash inside mall _ AFP.mp4">
            <a:hlinkClick r:id="rId4"/>
          </p:cNvPr>
          <p:cNvPicPr preferRelativeResize="0"/>
          <p:nvPr/>
        </p:nvPicPr>
        <p:blipFill>
          <a:blip r:embed="rId5">
            <a:alphaModFix/>
          </a:blip>
          <a:stretch>
            <a:fillRect/>
          </a:stretch>
        </p:blipFill>
        <p:spPr>
          <a:xfrm>
            <a:off x="4257975" y="1924075"/>
            <a:ext cx="4740426" cy="2666475"/>
          </a:xfrm>
          <a:prstGeom prst="rect">
            <a:avLst/>
          </a:prstGeom>
          <a:noFill/>
          <a:ln>
            <a:noFill/>
          </a:ln>
        </p:spPr>
      </p:pic>
      <p:pic>
        <p:nvPicPr>
          <p:cNvPr id="201" name="Google Shape;201;p19">
            <a:hlinkClick action="ppaction://hlinksldjump" r:id="rId6"/>
          </p:cNvPr>
          <p:cNvPicPr preferRelativeResize="0"/>
          <p:nvPr/>
        </p:nvPicPr>
        <p:blipFill>
          <a:blip r:embed="rId7">
            <a:alphaModFix/>
          </a:blip>
          <a:stretch>
            <a:fillRect/>
          </a:stretch>
        </p:blipFill>
        <p:spPr>
          <a:xfrm>
            <a:off x="661875" y="4077375"/>
            <a:ext cx="1009650" cy="1009650"/>
          </a:xfrm>
          <a:prstGeom prst="rect">
            <a:avLst/>
          </a:prstGeom>
          <a:noFill/>
          <a:ln>
            <a:noFill/>
          </a:ln>
        </p:spPr>
      </p:pic>
      <p:sp>
        <p:nvSpPr>
          <p:cNvPr id="202" name="Google Shape;202;p19"/>
          <p:cNvSpPr txBox="1"/>
          <p:nvPr/>
        </p:nvSpPr>
        <p:spPr>
          <a:xfrm>
            <a:off x="1671525" y="4706025"/>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203" name="Google Shape;203;p19"/>
          <p:cNvSpPr txBox="1"/>
          <p:nvPr/>
        </p:nvSpPr>
        <p:spPr>
          <a:xfrm>
            <a:off x="357075" y="348675"/>
            <a:ext cx="4910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550">
                <a:solidFill>
                  <a:schemeClr val="lt1"/>
                </a:solidFill>
                <a:latin typeface="Helvetica Neue"/>
                <a:ea typeface="Helvetica Neue"/>
                <a:cs typeface="Helvetica Neue"/>
                <a:sym typeface="Helvetica Neue"/>
              </a:rPr>
              <a:t>💀 SEVERELY INJURED 💀</a:t>
            </a:r>
            <a:endParaRPr/>
          </a:p>
        </p:txBody>
      </p:sp>
      <p:sp>
        <p:nvSpPr>
          <p:cNvPr id="204" name="Google Shape;204;p19"/>
          <p:cNvSpPr txBox="1"/>
          <p:nvPr/>
        </p:nvSpPr>
        <p:spPr>
          <a:xfrm>
            <a:off x="504825" y="1985975"/>
            <a:ext cx="3533700" cy="2029500"/>
          </a:xfrm>
          <a:prstGeom prst="rect">
            <a:avLst/>
          </a:prstGeom>
          <a:noFill/>
          <a:ln>
            <a:noFill/>
          </a:ln>
        </p:spPr>
        <p:txBody>
          <a:bodyPr anchorCtr="0" anchor="t" bIns="91425" lIns="91425" spcFirstLastPara="1" rIns="91425" wrap="square" tIns="91425">
            <a:noAutofit/>
          </a:bodyPr>
          <a:lstStyle/>
          <a:p>
            <a:pPr indent="-9525" lvl="0" marL="0" rtl="0" algn="l">
              <a:lnSpc>
                <a:spcPct val="80000"/>
              </a:lnSpc>
              <a:spcBef>
                <a:spcPts val="700"/>
              </a:spcBef>
              <a:spcAft>
                <a:spcPts val="0"/>
              </a:spcAft>
              <a:buNone/>
            </a:pPr>
            <a:r>
              <a:rPr lang="en-US" sz="2000">
                <a:solidFill>
                  <a:schemeClr val="lt1"/>
                </a:solidFill>
                <a:latin typeface="Didact Gothic"/>
                <a:ea typeface="Didact Gothic"/>
                <a:cs typeface="Didact Gothic"/>
                <a:sym typeface="Didact Gothic"/>
              </a:rPr>
              <a:t>They are followed by riot police wielding batons and closing in on those who straggle behind. Some protestors start fighting back. </a:t>
            </a:r>
            <a:r>
              <a:rPr b="1" lang="en-US" sz="2100">
                <a:solidFill>
                  <a:schemeClr val="lt1"/>
                </a:solidFill>
                <a:latin typeface="Didact Gothic"/>
                <a:ea typeface="Didact Gothic"/>
                <a:cs typeface="Didact Gothic"/>
                <a:sym typeface="Didact Gothic"/>
              </a:rPr>
              <a:t>Amidst the chaos, you are </a:t>
            </a:r>
            <a:r>
              <a:rPr b="1" lang="en-US" sz="2100">
                <a:solidFill>
                  <a:schemeClr val="lt1"/>
                </a:solidFill>
                <a:highlight>
                  <a:srgbClr val="CC0000"/>
                </a:highlight>
                <a:latin typeface="Didact Gothic"/>
                <a:ea typeface="Didact Gothic"/>
                <a:cs typeface="Didact Gothic"/>
                <a:sym typeface="Didact Gothic"/>
              </a:rPr>
              <a:t>seriously injured</a:t>
            </a:r>
            <a:r>
              <a:rPr b="1" lang="en-US" sz="2100">
                <a:solidFill>
                  <a:schemeClr val="lt1"/>
                </a:solidFill>
                <a:latin typeface="Didact Gothic"/>
                <a:ea typeface="Didact Gothic"/>
                <a:cs typeface="Didact Gothic"/>
                <a:sym typeface="Didact Gothic"/>
              </a:rPr>
              <a:t> and sent to hospital. </a:t>
            </a:r>
            <a:endParaRPr b="1" sz="2100">
              <a:solidFill>
                <a:schemeClr val="lt1"/>
              </a:solidFill>
              <a:latin typeface="Didact Gothic"/>
              <a:ea typeface="Didact Gothic"/>
              <a:cs typeface="Didact Gothic"/>
              <a:sym typeface="Didact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0">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txBox="1"/>
          <p:nvPr>
            <p:ph idx="1" type="body"/>
          </p:nvPr>
        </p:nvSpPr>
        <p:spPr>
          <a:xfrm>
            <a:off x="295275" y="938025"/>
            <a:ext cx="8229600" cy="1430700"/>
          </a:xfrm>
          <a:prstGeom prst="rect">
            <a:avLst/>
          </a:prstGeom>
          <a:noFill/>
          <a:ln>
            <a:noFill/>
          </a:ln>
        </p:spPr>
        <p:txBody>
          <a:bodyPr anchorCtr="0" anchor="t" bIns="45700" lIns="91425" spcFirstLastPara="1" rIns="91425" wrap="square" tIns="45700">
            <a:noAutofit/>
          </a:bodyPr>
          <a:lstStyle/>
          <a:p>
            <a:pPr indent="-9525" lvl="0" marL="57150" rtl="0" algn="l">
              <a:lnSpc>
                <a:spcPct val="80000"/>
              </a:lnSpc>
              <a:spcBef>
                <a:spcPts val="700"/>
              </a:spcBef>
              <a:spcAft>
                <a:spcPts val="0"/>
              </a:spcAft>
              <a:buSzPts val="1781"/>
              <a:buNone/>
            </a:pPr>
            <a:r>
              <a:rPr lang="en-US" sz="1900">
                <a:latin typeface="Didact Gothic"/>
                <a:ea typeface="Didact Gothic"/>
                <a:cs typeface="Didact Gothic"/>
                <a:sym typeface="Didact Gothic"/>
              </a:rPr>
              <a:t>You call your fiance so that you can go home together. Hurrying down the street, you hear sounds of yelling, running, and gunshots. Ahead of you, a young woman in black trips and falls. You bend down to help, but before she struggles to her feet, the riot police have arrested all three of you.</a:t>
            </a:r>
            <a:endParaRPr sz="1900">
              <a:latin typeface="Didact Gothic"/>
              <a:ea typeface="Didact Gothic"/>
              <a:cs typeface="Didact Gothic"/>
              <a:sym typeface="Didact Gothic"/>
            </a:endParaRPr>
          </a:p>
          <a:p>
            <a:pPr indent="-9525" lvl="0" marL="57150" rtl="0" algn="l">
              <a:lnSpc>
                <a:spcPct val="80000"/>
              </a:lnSpc>
              <a:spcBef>
                <a:spcPts val="700"/>
              </a:spcBef>
              <a:spcAft>
                <a:spcPts val="0"/>
              </a:spcAft>
              <a:buSzPts val="1781"/>
              <a:buNone/>
            </a:pPr>
            <a:r>
              <a:t/>
            </a:r>
            <a:endParaRPr sz="1900">
              <a:latin typeface="Didact Gothic"/>
              <a:ea typeface="Didact Gothic"/>
              <a:cs typeface="Didact Gothic"/>
              <a:sym typeface="Didact Gothic"/>
            </a:endParaRPr>
          </a:p>
          <a:p>
            <a:pPr indent="-9525" lvl="0" marL="57150" rtl="0" algn="l">
              <a:lnSpc>
                <a:spcPct val="80000"/>
              </a:lnSpc>
              <a:spcBef>
                <a:spcPts val="700"/>
              </a:spcBef>
              <a:spcAft>
                <a:spcPts val="0"/>
              </a:spcAft>
              <a:buSzPts val="1781"/>
              <a:buNone/>
            </a:pPr>
            <a:r>
              <a:t/>
            </a:r>
            <a:endParaRPr sz="1900">
              <a:latin typeface="Didact Gothic"/>
              <a:ea typeface="Didact Gothic"/>
              <a:cs typeface="Didact Gothic"/>
              <a:sym typeface="Didact Gothic"/>
            </a:endParaRPr>
          </a:p>
        </p:txBody>
      </p:sp>
      <p:sp>
        <p:nvSpPr>
          <p:cNvPr id="211" name="Google Shape;211;p20"/>
          <p:cNvSpPr txBox="1"/>
          <p:nvPr/>
        </p:nvSpPr>
        <p:spPr>
          <a:xfrm>
            <a:off x="357075" y="2022375"/>
            <a:ext cx="4215000" cy="1854300"/>
          </a:xfrm>
          <a:prstGeom prst="rect">
            <a:avLst/>
          </a:prstGeom>
          <a:noFill/>
          <a:ln>
            <a:noFill/>
          </a:ln>
        </p:spPr>
        <p:txBody>
          <a:bodyPr anchorCtr="0" anchor="t" bIns="91425" lIns="91425" spcFirstLastPara="1" rIns="91425" wrap="square" tIns="91425">
            <a:noAutofit/>
          </a:bodyPr>
          <a:lstStyle/>
          <a:p>
            <a:pPr indent="-9525" lvl="0" marL="57150" rtl="0" algn="l">
              <a:lnSpc>
                <a:spcPct val="80000"/>
              </a:lnSpc>
              <a:spcBef>
                <a:spcPts val="700"/>
              </a:spcBef>
              <a:spcAft>
                <a:spcPts val="0"/>
              </a:spcAft>
              <a:buNone/>
            </a:pPr>
            <a:r>
              <a:rPr b="1" lang="en-US" sz="2000">
                <a:solidFill>
                  <a:schemeClr val="lt1"/>
                </a:solidFill>
                <a:latin typeface="Didact Gothic"/>
                <a:ea typeface="Didact Gothic"/>
                <a:cs typeface="Didact Gothic"/>
                <a:sym typeface="Didact Gothic"/>
              </a:rPr>
              <a:t>You and your fiance are among the 44 people charged with riot on July 28, a few days before your wedding.</a:t>
            </a:r>
            <a:r>
              <a:rPr lang="en-US" sz="2000">
                <a:solidFill>
                  <a:schemeClr val="lt1"/>
                </a:solidFill>
                <a:latin typeface="Didact Gothic"/>
                <a:ea typeface="Didact Gothic"/>
                <a:cs typeface="Didact Gothic"/>
                <a:sym typeface="Didact Gothic"/>
              </a:rPr>
              <a:t> You decide to marry each other on bail- even 10 years of jail time cannot separate the two of you. </a:t>
            </a:r>
            <a:endParaRPr sz="2000">
              <a:solidFill>
                <a:schemeClr val="lt1"/>
              </a:solidFill>
              <a:latin typeface="Didact Gothic"/>
              <a:ea typeface="Didact Gothic"/>
              <a:cs typeface="Didact Gothic"/>
              <a:sym typeface="Didact Gothic"/>
            </a:endParaRPr>
          </a:p>
        </p:txBody>
      </p:sp>
      <p:pic>
        <p:nvPicPr>
          <p:cNvPr id="212" name="Google Shape;212;p20" title="Wedding for Hong Kong couple facing up to 10 years in jail on rioting charges (online-video-cutter.com).mp4">
            <a:hlinkClick r:id="rId4"/>
          </p:cNvPr>
          <p:cNvPicPr preferRelativeResize="0"/>
          <p:nvPr/>
        </p:nvPicPr>
        <p:blipFill>
          <a:blip r:embed="rId5">
            <a:alphaModFix/>
          </a:blip>
          <a:stretch>
            <a:fillRect/>
          </a:stretch>
        </p:blipFill>
        <p:spPr>
          <a:xfrm>
            <a:off x="4617250" y="2295975"/>
            <a:ext cx="4054726" cy="2280775"/>
          </a:xfrm>
          <a:prstGeom prst="rect">
            <a:avLst/>
          </a:prstGeom>
          <a:noFill/>
          <a:ln>
            <a:noFill/>
          </a:ln>
        </p:spPr>
      </p:pic>
      <p:pic>
        <p:nvPicPr>
          <p:cNvPr id="213" name="Google Shape;213;p20">
            <a:hlinkClick action="ppaction://hlinksldjump" r:id="rId6"/>
          </p:cNvPr>
          <p:cNvPicPr preferRelativeResize="0"/>
          <p:nvPr/>
        </p:nvPicPr>
        <p:blipFill>
          <a:blip r:embed="rId7">
            <a:alphaModFix/>
          </a:blip>
          <a:stretch>
            <a:fillRect/>
          </a:stretch>
        </p:blipFill>
        <p:spPr>
          <a:xfrm>
            <a:off x="509475" y="4029075"/>
            <a:ext cx="1009650" cy="1009650"/>
          </a:xfrm>
          <a:prstGeom prst="rect">
            <a:avLst/>
          </a:prstGeom>
          <a:noFill/>
          <a:ln>
            <a:noFill/>
          </a:ln>
        </p:spPr>
      </p:pic>
      <p:sp>
        <p:nvSpPr>
          <p:cNvPr id="214" name="Google Shape;214;p20"/>
          <p:cNvSpPr txBox="1"/>
          <p:nvPr/>
        </p:nvSpPr>
        <p:spPr>
          <a:xfrm>
            <a:off x="1490625" y="4676775"/>
            <a:ext cx="96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1C232"/>
                </a:solidFill>
                <a:latin typeface="Impact"/>
                <a:ea typeface="Impact"/>
                <a:cs typeface="Impact"/>
                <a:sym typeface="Impact"/>
              </a:rPr>
              <a:t>TRY AGAIN</a:t>
            </a:r>
            <a:endParaRPr sz="1500">
              <a:solidFill>
                <a:srgbClr val="F1C232"/>
              </a:solidFill>
              <a:latin typeface="Impact"/>
              <a:ea typeface="Impact"/>
              <a:cs typeface="Impact"/>
              <a:sym typeface="Impact"/>
            </a:endParaRPr>
          </a:p>
        </p:txBody>
      </p:sp>
      <p:sp>
        <p:nvSpPr>
          <p:cNvPr id="215" name="Google Shape;215;p20"/>
          <p:cNvSpPr txBox="1"/>
          <p:nvPr/>
        </p:nvSpPr>
        <p:spPr>
          <a:xfrm>
            <a:off x="357075" y="348675"/>
            <a:ext cx="4910100" cy="552000"/>
          </a:xfrm>
          <a:prstGeom prst="rect">
            <a:avLst/>
          </a:prstGeom>
          <a:noFill/>
          <a:ln>
            <a:noFill/>
          </a:ln>
        </p:spPr>
        <p:txBody>
          <a:bodyPr anchorCtr="0" anchor="t" bIns="91425" lIns="91425" spcFirstLastPara="1" rIns="91425" wrap="square" tIns="91425">
            <a:noAutofit/>
          </a:bodyPr>
          <a:lstStyle/>
          <a:p>
            <a:pPr indent="-9525" lvl="0" marL="57150" rtl="0" algn="l">
              <a:lnSpc>
                <a:spcPct val="90000"/>
              </a:lnSpc>
              <a:spcBef>
                <a:spcPts val="0"/>
              </a:spcBef>
              <a:spcAft>
                <a:spcPts val="0"/>
              </a:spcAft>
              <a:buNone/>
            </a:pPr>
            <a:r>
              <a:rPr b="1" lang="en-US" sz="2550">
                <a:solidFill>
                  <a:schemeClr val="lt1"/>
                </a:solidFill>
                <a:latin typeface="Helvetica Neue"/>
                <a:ea typeface="Helvetica Neue"/>
                <a:cs typeface="Helvetica Neue"/>
                <a:sym typeface="Helvetica Neue"/>
              </a:rPr>
              <a:t>💀 ARRESTED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1">
            <a:hlinkClick action="ppaction://hlinksldjump" r:id="rId3"/>
          </p:cNvPr>
          <p:cNvSpPr/>
          <p:nvPr/>
        </p:nvSpPr>
        <p:spPr>
          <a:xfrm>
            <a:off x="-47625" y="-66675"/>
            <a:ext cx="9324900" cy="5263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txBox="1"/>
          <p:nvPr>
            <p:ph idx="1" type="body"/>
          </p:nvPr>
        </p:nvSpPr>
        <p:spPr>
          <a:xfrm>
            <a:off x="609600" y="552450"/>
            <a:ext cx="5414400" cy="1562100"/>
          </a:xfrm>
          <a:prstGeom prst="rect">
            <a:avLst/>
          </a:prstGeom>
          <a:noFill/>
          <a:ln>
            <a:noFill/>
          </a:ln>
        </p:spPr>
        <p:txBody>
          <a:bodyPr anchorCtr="0" anchor="t" bIns="45700" lIns="91425" spcFirstLastPara="1" rIns="91425" wrap="square" tIns="45700">
            <a:noAutofit/>
          </a:bodyPr>
          <a:lstStyle/>
          <a:p>
            <a:pPr indent="-9525" lvl="0" marL="57150" rtl="0" algn="l">
              <a:lnSpc>
                <a:spcPct val="80000"/>
              </a:lnSpc>
              <a:spcBef>
                <a:spcPts val="700"/>
              </a:spcBef>
              <a:spcAft>
                <a:spcPts val="0"/>
              </a:spcAft>
              <a:buSzPts val="2209"/>
              <a:buNone/>
            </a:pPr>
            <a:r>
              <a:rPr b="1" lang="en-US" sz="2000">
                <a:latin typeface="Didact Gothic"/>
                <a:ea typeface="Didact Gothic"/>
                <a:cs typeface="Didact Gothic"/>
                <a:sym typeface="Didact Gothic"/>
              </a:rPr>
              <a:t>WELL</a:t>
            </a:r>
            <a:r>
              <a:rPr lang="en-US" sz="2000">
                <a:latin typeface="Didact Gothic"/>
                <a:ea typeface="Didact Gothic"/>
                <a:cs typeface="Didact Gothic"/>
                <a:sym typeface="Didact Gothic"/>
              </a:rPr>
              <a:t>, that didn’t really help you de-stress from work at all... </a:t>
            </a:r>
            <a:endParaRPr sz="2000">
              <a:latin typeface="Didact Gothic"/>
              <a:ea typeface="Didact Gothic"/>
              <a:cs typeface="Didact Gothic"/>
              <a:sym typeface="Didact Gothic"/>
            </a:endParaRPr>
          </a:p>
          <a:p>
            <a:pPr indent="-9525" lvl="0" marL="57150" rtl="0" algn="l">
              <a:lnSpc>
                <a:spcPct val="80000"/>
              </a:lnSpc>
              <a:spcBef>
                <a:spcPts val="700"/>
              </a:spcBef>
              <a:spcAft>
                <a:spcPts val="0"/>
              </a:spcAft>
              <a:buSzPts val="2209"/>
              <a:buNone/>
            </a:pPr>
            <a:r>
              <a:rPr lang="en-US" sz="2000">
                <a:latin typeface="Didact Gothic"/>
                <a:ea typeface="Didact Gothic"/>
                <a:cs typeface="Didact Gothic"/>
                <a:sym typeface="Didact Gothic"/>
              </a:rPr>
              <a:t>At least it’s over and it’s time to go. </a:t>
            </a:r>
            <a:endParaRPr sz="2000">
              <a:latin typeface="Didact Gothic"/>
              <a:ea typeface="Didact Gothic"/>
              <a:cs typeface="Didact Gothic"/>
              <a:sym typeface="Didact Gothic"/>
            </a:endParaRPr>
          </a:p>
          <a:p>
            <a:pPr indent="-9525" lvl="0" marL="57150" rtl="0" algn="l">
              <a:lnSpc>
                <a:spcPct val="80000"/>
              </a:lnSpc>
              <a:spcBef>
                <a:spcPts val="700"/>
              </a:spcBef>
              <a:spcAft>
                <a:spcPts val="0"/>
              </a:spcAft>
              <a:buSzPts val="2209"/>
              <a:buNone/>
            </a:pPr>
            <a:r>
              <a:rPr b="1" lang="en-US" sz="2000">
                <a:latin typeface="Didact Gothic"/>
                <a:ea typeface="Didact Gothic"/>
                <a:cs typeface="Didact Gothic"/>
                <a:sym typeface="Didact Gothic"/>
              </a:rPr>
              <a:t>How do you want to get home? </a:t>
            </a:r>
            <a:endParaRPr b="1" sz="2000">
              <a:latin typeface="Didact Gothic"/>
              <a:ea typeface="Didact Gothic"/>
              <a:cs typeface="Didact Gothic"/>
              <a:sym typeface="Didact Gothic"/>
            </a:endParaRPr>
          </a:p>
        </p:txBody>
      </p:sp>
      <p:sp>
        <p:nvSpPr>
          <p:cNvPr id="222" name="Google Shape;222;p21">
            <a:hlinkClick action="ppaction://hlinksldjump" r:id="rId4"/>
          </p:cNvPr>
          <p:cNvSpPr/>
          <p:nvPr/>
        </p:nvSpPr>
        <p:spPr>
          <a:xfrm>
            <a:off x="1040750" y="2571750"/>
            <a:ext cx="2025600" cy="1759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US" sz="1800">
                <a:latin typeface="Lato"/>
                <a:ea typeface="Lato"/>
                <a:cs typeface="Lato"/>
                <a:sym typeface="Lato"/>
              </a:rPr>
            </a:br>
            <a:r>
              <a:rPr b="1" lang="en-US" sz="1800">
                <a:latin typeface="Lato"/>
                <a:ea typeface="Lato"/>
                <a:cs typeface="Lato"/>
                <a:sym typeface="Lato"/>
              </a:rPr>
              <a:t>Taxi - I need to get away from this craziness quick!</a:t>
            </a:r>
            <a:r>
              <a:rPr b="1" lang="en-US" sz="1800">
                <a:latin typeface="Lato"/>
                <a:ea typeface="Lato"/>
                <a:cs typeface="Lato"/>
                <a:sym typeface="Lato"/>
              </a:rPr>
              <a:t> </a:t>
            </a:r>
            <a:br>
              <a:rPr b="1" lang="en-US" sz="1800" u="sng">
                <a:solidFill>
                  <a:schemeClr val="hlink"/>
                </a:solidFill>
                <a:latin typeface="Lato"/>
                <a:ea typeface="Lato"/>
                <a:cs typeface="Lato"/>
                <a:sym typeface="Lato"/>
                <a:hlinkClick/>
              </a:rPr>
            </a:br>
            <a:endParaRPr>
              <a:latin typeface="Lato"/>
              <a:ea typeface="Lato"/>
              <a:cs typeface="Lato"/>
              <a:sym typeface="Lato"/>
            </a:endParaRPr>
          </a:p>
        </p:txBody>
      </p:sp>
      <p:sp>
        <p:nvSpPr>
          <p:cNvPr id="223" name="Google Shape;223;p21">
            <a:hlinkClick action="ppaction://hlinksldjump" r:id="rId5"/>
          </p:cNvPr>
          <p:cNvSpPr/>
          <p:nvPr/>
        </p:nvSpPr>
        <p:spPr>
          <a:xfrm>
            <a:off x="3523650" y="2571750"/>
            <a:ext cx="2025600" cy="1759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Lato"/>
              <a:ea typeface="Lato"/>
              <a:cs typeface="Lato"/>
              <a:sym typeface="Lato"/>
            </a:endParaRPr>
          </a:p>
          <a:p>
            <a:pPr indent="0" lvl="0" marL="0" rtl="0" algn="ctr">
              <a:spcBef>
                <a:spcPts val="0"/>
              </a:spcBef>
              <a:spcAft>
                <a:spcPts val="0"/>
              </a:spcAft>
              <a:buNone/>
            </a:pPr>
            <a:r>
              <a:rPr b="1" lang="en-US" sz="1800">
                <a:latin typeface="Lato"/>
                <a:ea typeface="Lato"/>
                <a:cs typeface="Lato"/>
                <a:sym typeface="Lato"/>
              </a:rPr>
              <a:t>MTR (subway), it’s what I ride every day.</a:t>
            </a:r>
            <a:br>
              <a:rPr b="1" lang="en-US" sz="1800">
                <a:latin typeface="Lato"/>
                <a:ea typeface="Lato"/>
                <a:cs typeface="Lato"/>
                <a:sym typeface="Lato"/>
              </a:rPr>
            </a:br>
            <a:endParaRPr>
              <a:latin typeface="Lato"/>
              <a:ea typeface="Lato"/>
              <a:cs typeface="Lato"/>
              <a:sym typeface="Lato"/>
            </a:endParaRPr>
          </a:p>
        </p:txBody>
      </p:sp>
      <p:sp>
        <p:nvSpPr>
          <p:cNvPr id="224" name="Google Shape;224;p21">
            <a:hlinkClick action="ppaction://hlinksldjump" r:id="rId6"/>
          </p:cNvPr>
          <p:cNvSpPr/>
          <p:nvPr/>
        </p:nvSpPr>
        <p:spPr>
          <a:xfrm>
            <a:off x="6006550" y="2571750"/>
            <a:ext cx="2025600" cy="1759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Lato"/>
              <a:ea typeface="Lato"/>
              <a:cs typeface="Lato"/>
              <a:sym typeface="Lato"/>
            </a:endParaRPr>
          </a:p>
          <a:p>
            <a:pPr indent="0" lvl="0" marL="0" rtl="0" algn="ctr">
              <a:spcBef>
                <a:spcPts val="0"/>
              </a:spcBef>
              <a:spcAft>
                <a:spcPts val="0"/>
              </a:spcAft>
              <a:buNone/>
            </a:pPr>
            <a:r>
              <a:rPr b="1" lang="en-US" sz="1800">
                <a:latin typeface="Lato"/>
                <a:ea typeface="Lato"/>
                <a:cs typeface="Lato"/>
                <a:sym typeface="Lato"/>
              </a:rPr>
              <a:t>I think I’ll take a walk first to calm my nerves </a:t>
            </a:r>
            <a:br>
              <a:rPr b="1" lang="en-US" sz="1800" u="sng">
                <a:solidFill>
                  <a:schemeClr val="hlink"/>
                </a:solidFill>
                <a:latin typeface="Lato"/>
                <a:ea typeface="Lato"/>
                <a:cs typeface="Lato"/>
                <a:sym typeface="Lato"/>
                <a:hlinkClick action="ppaction://hlinksldjump" r:id="rId7"/>
              </a:rPr>
            </a:br>
            <a:endParaRPr>
              <a:latin typeface="Lato"/>
              <a:ea typeface="Lato"/>
              <a:cs typeface="Lato"/>
              <a:sym typeface="Lato"/>
            </a:endParaRPr>
          </a:p>
        </p:txBody>
      </p:sp>
      <p:pic>
        <p:nvPicPr>
          <p:cNvPr id="225" name="Google Shape;225;p21"/>
          <p:cNvPicPr preferRelativeResize="0"/>
          <p:nvPr/>
        </p:nvPicPr>
        <p:blipFill rotWithShape="1">
          <a:blip r:embed="rId8">
            <a:alphaModFix/>
          </a:blip>
          <a:srcRect b="22883" l="0" r="0" t="18486"/>
          <a:stretch/>
        </p:blipFill>
        <p:spPr>
          <a:xfrm>
            <a:off x="6000850" y="552450"/>
            <a:ext cx="2664244" cy="156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tro">
  <a:themeElements>
    <a:clrScheme name="Metro">
      <a:dk1>
        <a:srgbClr val="000000"/>
      </a:dk1>
      <a:lt1>
        <a:srgbClr val="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